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5"/>
  </p:notesMasterIdLst>
  <p:sldIdLst>
    <p:sldId id="266" r:id="rId4"/>
    <p:sldId id="257" r:id="rId6"/>
    <p:sldId id="258" r:id="rId7"/>
    <p:sldId id="259" r:id="rId8"/>
    <p:sldId id="260" r:id="rId9"/>
    <p:sldId id="267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4" Type="http://schemas.openxmlformats.org/officeDocument/2006/relationships/hyperlink" Target="http://teliss.blog.163.com/" TargetMode="External"/><Relationship Id="rId3" Type="http://schemas.openxmlformats.org/officeDocument/2006/relationships/hyperlink" Target="http://weibo.com/teliss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38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6"/>
          <p:cNvSpPr/>
          <p:nvPr/>
        </p:nvSpPr>
        <p:spPr>
          <a:xfrm>
            <a:off x="11123613" y="-7938"/>
            <a:ext cx="1068387" cy="1052513"/>
          </a:xfrm>
          <a:custGeom>
            <a:avLst/>
            <a:gdLst>
              <a:gd name="connsiteX0" fmla="*/ 65352 w 1068729"/>
              <a:gd name="connsiteY0" fmla="*/ 0 h 1052118"/>
              <a:gd name="connsiteX1" fmla="*/ 1068729 w 1068729"/>
              <a:gd name="connsiteY1" fmla="*/ 0 h 1052118"/>
              <a:gd name="connsiteX2" fmla="*/ 1068729 w 1068729"/>
              <a:gd name="connsiteY2" fmla="*/ 977750 h 1052118"/>
              <a:gd name="connsiteX3" fmla="*/ 1040113 w 1068729"/>
              <a:gd name="connsiteY3" fmla="*/ 993283 h 1052118"/>
              <a:gd name="connsiteX4" fmla="*/ 748689 w 1068729"/>
              <a:gd name="connsiteY4" fmla="*/ 1052118 h 1052118"/>
              <a:gd name="connsiteX5" fmla="*/ 0 w 1068729"/>
              <a:gd name="connsiteY5" fmla="*/ 303429 h 1052118"/>
              <a:gd name="connsiteX6" fmla="*/ 58836 w 1068729"/>
              <a:gd name="connsiteY6" fmla="*/ 12005 h 10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8729" h="1052118">
                <a:moveTo>
                  <a:pt x="65352" y="0"/>
                </a:moveTo>
                <a:lnTo>
                  <a:pt x="1068729" y="0"/>
                </a:lnTo>
                <a:lnTo>
                  <a:pt x="1068729" y="977750"/>
                </a:lnTo>
                <a:lnTo>
                  <a:pt x="1040113" y="993283"/>
                </a:lnTo>
                <a:cubicBezTo>
                  <a:pt x="950541" y="1031168"/>
                  <a:pt x="852062" y="1052118"/>
                  <a:pt x="748689" y="1052118"/>
                </a:cubicBezTo>
                <a:cubicBezTo>
                  <a:pt x="335199" y="1052118"/>
                  <a:pt x="0" y="716919"/>
                  <a:pt x="0" y="303429"/>
                </a:cubicBezTo>
                <a:cubicBezTo>
                  <a:pt x="0" y="200056"/>
                  <a:pt x="20950" y="101577"/>
                  <a:pt x="58836" y="120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/>
          </a:p>
        </p:txBody>
      </p:sp>
      <p:sp>
        <p:nvSpPr>
          <p:cNvPr id="7" name="椭圆 7"/>
          <p:cNvSpPr/>
          <p:nvPr/>
        </p:nvSpPr>
        <p:spPr>
          <a:xfrm>
            <a:off x="8029575" y="458788"/>
            <a:ext cx="741363" cy="74136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/>
          </a:p>
        </p:txBody>
      </p:sp>
      <p:sp>
        <p:nvSpPr>
          <p:cNvPr id="8" name="任意多边形: 形状 8"/>
          <p:cNvSpPr/>
          <p:nvPr/>
        </p:nvSpPr>
        <p:spPr>
          <a:xfrm>
            <a:off x="3287713" y="-7938"/>
            <a:ext cx="1457325" cy="584201"/>
          </a:xfrm>
          <a:custGeom>
            <a:avLst/>
            <a:gdLst>
              <a:gd name="connsiteX0" fmla="*/ 0 w 1458561"/>
              <a:gd name="connsiteY0" fmla="*/ 0 h 584280"/>
              <a:gd name="connsiteX1" fmla="*/ 1458561 w 1458561"/>
              <a:gd name="connsiteY1" fmla="*/ 0 h 584280"/>
              <a:gd name="connsiteX2" fmla="*/ 1419134 w 1458561"/>
              <a:gd name="connsiteY2" fmla="*/ 127015 h 584280"/>
              <a:gd name="connsiteX3" fmla="*/ 729281 w 1458561"/>
              <a:gd name="connsiteY3" fmla="*/ 584280 h 584280"/>
              <a:gd name="connsiteX4" fmla="*/ 39427 w 1458561"/>
              <a:gd name="connsiteY4" fmla="*/ 127015 h 5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561" h="584280">
                <a:moveTo>
                  <a:pt x="0" y="0"/>
                </a:moveTo>
                <a:lnTo>
                  <a:pt x="1458561" y="0"/>
                </a:lnTo>
                <a:lnTo>
                  <a:pt x="1419134" y="127015"/>
                </a:lnTo>
                <a:cubicBezTo>
                  <a:pt x="1305477" y="395731"/>
                  <a:pt x="1039398" y="584280"/>
                  <a:pt x="729281" y="584280"/>
                </a:cubicBezTo>
                <a:cubicBezTo>
                  <a:pt x="419163" y="584280"/>
                  <a:pt x="153084" y="395731"/>
                  <a:pt x="39427" y="1270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/>
          </a:p>
        </p:txBody>
      </p:sp>
      <p:sp>
        <p:nvSpPr>
          <p:cNvPr id="9" name="任意多边形: 形状 9"/>
          <p:cNvSpPr/>
          <p:nvPr/>
        </p:nvSpPr>
        <p:spPr>
          <a:xfrm>
            <a:off x="5199063" y="5929313"/>
            <a:ext cx="1828800" cy="938212"/>
          </a:xfrm>
          <a:custGeom>
            <a:avLst/>
            <a:gdLst>
              <a:gd name="connsiteX0" fmla="*/ 1058486 w 2116971"/>
              <a:gd name="connsiteY0" fmla="*/ 0 h 1086707"/>
              <a:gd name="connsiteX1" fmla="*/ 2116971 w 2116971"/>
              <a:gd name="connsiteY1" fmla="*/ 1058486 h 1086707"/>
              <a:gd name="connsiteX2" fmla="*/ 2114126 w 2116971"/>
              <a:gd name="connsiteY2" fmla="*/ 1086707 h 1086707"/>
              <a:gd name="connsiteX3" fmla="*/ 2845 w 2116971"/>
              <a:gd name="connsiteY3" fmla="*/ 1086707 h 1086707"/>
              <a:gd name="connsiteX4" fmla="*/ 0 w 2116971"/>
              <a:gd name="connsiteY4" fmla="*/ 1058486 h 1086707"/>
              <a:gd name="connsiteX5" fmla="*/ 1058486 w 2116971"/>
              <a:gd name="connsiteY5" fmla="*/ 0 h 108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6971" h="1086707">
                <a:moveTo>
                  <a:pt x="1058486" y="0"/>
                </a:moveTo>
                <a:cubicBezTo>
                  <a:pt x="1643071" y="0"/>
                  <a:pt x="2116971" y="473900"/>
                  <a:pt x="2116971" y="1058486"/>
                </a:cubicBezTo>
                <a:lnTo>
                  <a:pt x="2114126" y="1086707"/>
                </a:lnTo>
                <a:lnTo>
                  <a:pt x="2845" y="1086707"/>
                </a:lnTo>
                <a:lnTo>
                  <a:pt x="0" y="1058486"/>
                </a:lnTo>
                <a:cubicBezTo>
                  <a:pt x="0" y="473900"/>
                  <a:pt x="473899" y="0"/>
                  <a:pt x="10584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/>
          </a:p>
        </p:txBody>
      </p:sp>
      <p:sp>
        <p:nvSpPr>
          <p:cNvPr id="10" name="任意多边形: 形状 10"/>
          <p:cNvSpPr/>
          <p:nvPr/>
        </p:nvSpPr>
        <p:spPr>
          <a:xfrm>
            <a:off x="10945813" y="6275388"/>
            <a:ext cx="1036637" cy="593725"/>
          </a:xfrm>
          <a:custGeom>
            <a:avLst/>
            <a:gdLst>
              <a:gd name="connsiteX0" fmla="*/ 517890 w 1035780"/>
              <a:gd name="connsiteY0" fmla="*/ 0 h 593238"/>
              <a:gd name="connsiteX1" fmla="*/ 1035780 w 1035780"/>
              <a:gd name="connsiteY1" fmla="*/ 517890 h 593238"/>
              <a:gd name="connsiteX2" fmla="*/ 1028184 w 1035780"/>
              <a:gd name="connsiteY2" fmla="*/ 593238 h 593238"/>
              <a:gd name="connsiteX3" fmla="*/ 7596 w 1035780"/>
              <a:gd name="connsiteY3" fmla="*/ 593238 h 593238"/>
              <a:gd name="connsiteX4" fmla="*/ 0 w 1035780"/>
              <a:gd name="connsiteY4" fmla="*/ 517890 h 593238"/>
              <a:gd name="connsiteX5" fmla="*/ 517890 w 1035780"/>
              <a:gd name="connsiteY5" fmla="*/ 0 h 59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780" h="593238">
                <a:moveTo>
                  <a:pt x="517890" y="0"/>
                </a:moveTo>
                <a:cubicBezTo>
                  <a:pt x="803913" y="0"/>
                  <a:pt x="1035780" y="231867"/>
                  <a:pt x="1035780" y="517890"/>
                </a:cubicBezTo>
                <a:lnTo>
                  <a:pt x="1028184" y="593238"/>
                </a:lnTo>
                <a:lnTo>
                  <a:pt x="7596" y="593238"/>
                </a:lnTo>
                <a:lnTo>
                  <a:pt x="0" y="517890"/>
                </a:lnTo>
                <a:cubicBezTo>
                  <a:pt x="0" y="231867"/>
                  <a:pt x="231867" y="0"/>
                  <a:pt x="5178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/>
          </a:p>
        </p:txBody>
      </p:sp>
      <p:sp>
        <p:nvSpPr>
          <p:cNvPr id="11" name="任意多边形: 形状 11"/>
          <p:cNvSpPr/>
          <p:nvPr/>
        </p:nvSpPr>
        <p:spPr>
          <a:xfrm>
            <a:off x="-19050" y="6184900"/>
            <a:ext cx="787400" cy="673100"/>
          </a:xfrm>
          <a:custGeom>
            <a:avLst/>
            <a:gdLst>
              <a:gd name="connsiteX0" fmla="*/ 269296 w 787186"/>
              <a:gd name="connsiteY0" fmla="*/ 0 h 673570"/>
              <a:gd name="connsiteX1" fmla="*/ 787186 w 787186"/>
              <a:gd name="connsiteY1" fmla="*/ 517890 h 673570"/>
              <a:gd name="connsiteX2" fmla="*/ 776665 w 787186"/>
              <a:gd name="connsiteY2" fmla="*/ 622263 h 673570"/>
              <a:gd name="connsiteX3" fmla="*/ 760738 w 787186"/>
              <a:gd name="connsiteY3" fmla="*/ 673570 h 673570"/>
              <a:gd name="connsiteX4" fmla="*/ 0 w 787186"/>
              <a:gd name="connsiteY4" fmla="*/ 673570 h 673570"/>
              <a:gd name="connsiteX5" fmla="*/ 0 w 787186"/>
              <a:gd name="connsiteY5" fmla="*/ 77450 h 673570"/>
              <a:gd name="connsiteX6" fmla="*/ 67710 w 787186"/>
              <a:gd name="connsiteY6" fmla="*/ 40699 h 673570"/>
              <a:gd name="connsiteX7" fmla="*/ 269296 w 787186"/>
              <a:gd name="connsiteY7" fmla="*/ 0 h 67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7186" h="673570">
                <a:moveTo>
                  <a:pt x="269296" y="0"/>
                </a:moveTo>
                <a:cubicBezTo>
                  <a:pt x="555319" y="0"/>
                  <a:pt x="787186" y="231867"/>
                  <a:pt x="787186" y="517890"/>
                </a:cubicBezTo>
                <a:cubicBezTo>
                  <a:pt x="787186" y="553643"/>
                  <a:pt x="783563" y="588550"/>
                  <a:pt x="776665" y="622263"/>
                </a:cubicBezTo>
                <a:lnTo>
                  <a:pt x="760738" y="673570"/>
                </a:lnTo>
                <a:lnTo>
                  <a:pt x="0" y="673570"/>
                </a:lnTo>
                <a:lnTo>
                  <a:pt x="0" y="77450"/>
                </a:lnTo>
                <a:lnTo>
                  <a:pt x="67710" y="40699"/>
                </a:lnTo>
                <a:cubicBezTo>
                  <a:pt x="129669" y="14492"/>
                  <a:pt x="197790" y="0"/>
                  <a:pt x="26929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/>
          </a:p>
        </p:txBody>
      </p:sp>
      <p:sp>
        <p:nvSpPr>
          <p:cNvPr id="12" name="KSO_Shape"/>
          <p:cNvSpPr/>
          <p:nvPr/>
        </p:nvSpPr>
        <p:spPr>
          <a:xfrm rot="13141020">
            <a:off x="484188" y="1138238"/>
            <a:ext cx="193675" cy="169862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3" name="KSO_Shape"/>
          <p:cNvSpPr/>
          <p:nvPr/>
        </p:nvSpPr>
        <p:spPr>
          <a:xfrm rot="17100000">
            <a:off x="822325" y="3236913"/>
            <a:ext cx="215900" cy="19050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4" name="KSO_Shape"/>
          <p:cNvSpPr/>
          <p:nvPr/>
        </p:nvSpPr>
        <p:spPr>
          <a:xfrm rot="10154805">
            <a:off x="8432800" y="6116638"/>
            <a:ext cx="314325" cy="27622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5" name="KSO_Shape"/>
          <p:cNvSpPr/>
          <p:nvPr/>
        </p:nvSpPr>
        <p:spPr>
          <a:xfrm rot="11738950">
            <a:off x="10777538" y="2560638"/>
            <a:ext cx="314325" cy="27622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6" name=" 184"/>
          <p:cNvSpPr/>
          <p:nvPr/>
        </p:nvSpPr>
        <p:spPr>
          <a:xfrm>
            <a:off x="727075" y="1936750"/>
            <a:ext cx="936625" cy="9366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2749459" y="2343802"/>
            <a:ext cx="6676572" cy="902363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2749459" y="3294698"/>
            <a:ext cx="6676572" cy="59055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1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45"/>
          <p:cNvSpPr/>
          <p:nvPr>
            <p:custDataLst>
              <p:tags r:id="rId2"/>
            </p:custDataLst>
          </p:nvPr>
        </p:nvSpPr>
        <p:spPr>
          <a:xfrm>
            <a:off x="0" y="-6350"/>
            <a:ext cx="1173163" cy="1162050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任意多边形: 形状 46"/>
          <p:cNvSpPr/>
          <p:nvPr>
            <p:custDataLst>
              <p:tags r:id="rId3"/>
            </p:custDataLst>
          </p:nvPr>
        </p:nvSpPr>
        <p:spPr>
          <a:xfrm>
            <a:off x="0" y="-6350"/>
            <a:ext cx="1036638" cy="1036638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KSO_Shape"/>
          <p:cNvSpPr/>
          <p:nvPr>
            <p:custDataLst>
              <p:tags r:id="rId4"/>
            </p:custDataLst>
          </p:nvPr>
        </p:nvSpPr>
        <p:spPr>
          <a:xfrm rot="6188927">
            <a:off x="784226" y="434975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KSO_Shape"/>
          <p:cNvSpPr/>
          <p:nvPr>
            <p:custDataLst>
              <p:tags r:id="rId5"/>
            </p:custDataLst>
          </p:nvPr>
        </p:nvSpPr>
        <p:spPr>
          <a:xfrm rot="7226800">
            <a:off x="745332" y="535781"/>
            <a:ext cx="88900" cy="77787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KSO_Shape"/>
          <p:cNvSpPr/>
          <p:nvPr>
            <p:custDataLst>
              <p:tags r:id="rId6"/>
            </p:custDataLst>
          </p:nvPr>
        </p:nvSpPr>
        <p:spPr>
          <a:xfrm rot="8126800">
            <a:off x="676275" y="620713"/>
            <a:ext cx="88900" cy="77787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KSO_Shape"/>
          <p:cNvSpPr/>
          <p:nvPr>
            <p:custDataLst>
              <p:tags r:id="rId7"/>
            </p:custDataLst>
          </p:nvPr>
        </p:nvSpPr>
        <p:spPr>
          <a:xfrm rot="9026800">
            <a:off x="590550" y="677863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D90C1-0531-421B-B7D8-1295C2DAEBB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标题幻灯片">
    <p:bg>
      <p:bgPr>
        <a:solidFill>
          <a:srgbClr val="487A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 userDrawn="1"/>
        </p:nvSpPr>
        <p:spPr>
          <a:xfrm>
            <a:off x="1188525" y="4293096"/>
            <a:ext cx="3870883" cy="1224136"/>
          </a:xfrm>
          <a:prstGeom prst="ellipse">
            <a:avLst/>
          </a:prstGeom>
          <a:solidFill>
            <a:schemeClr val="tx2">
              <a:lumMod val="50000"/>
              <a:alpha val="23137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2"/>
          <p:cNvSpPr/>
          <p:nvPr userDrawn="1"/>
        </p:nvSpPr>
        <p:spPr>
          <a:xfrm>
            <a:off x="0" y="0"/>
            <a:ext cx="12192000" cy="3861048"/>
          </a:xfrm>
          <a:custGeom>
            <a:avLst/>
            <a:gdLst/>
            <a:ahLst/>
            <a:cxnLst/>
            <a:rect l="l" t="t" r="r" b="b"/>
            <a:pathLst>
              <a:path w="12192000" h="3284984">
                <a:moveTo>
                  <a:pt x="0" y="0"/>
                </a:moveTo>
                <a:lnTo>
                  <a:pt x="12192000" y="0"/>
                </a:lnTo>
                <a:lnTo>
                  <a:pt x="12192000" y="2855551"/>
                </a:lnTo>
                <a:cubicBezTo>
                  <a:pt x="10200663" y="3139752"/>
                  <a:pt x="8165292" y="3284984"/>
                  <a:pt x="6096000" y="3284984"/>
                </a:cubicBezTo>
                <a:cubicBezTo>
                  <a:pt x="4026708" y="3284984"/>
                  <a:pt x="1991337" y="3139752"/>
                  <a:pt x="0" y="2855551"/>
                </a:cubicBezTo>
                <a:close/>
              </a:path>
            </a:pathLst>
          </a:custGeom>
          <a:solidFill>
            <a:srgbClr val="FFFFFF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Picture 2" descr="C:\Documents and Settings\t11318\桌面\白色咖啡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46842" y="1396181"/>
            <a:ext cx="4354249" cy="3777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0"/>
          <p:cNvSpPr txBox="1"/>
          <p:nvPr userDrawn="1"/>
        </p:nvSpPr>
        <p:spPr>
          <a:xfrm>
            <a:off x="5457847" y="1782461"/>
            <a:ext cx="608371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谢谢大家</a:t>
            </a:r>
            <a:endParaRPr lang="en-US" altLang="zh-CN" sz="1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Text Box 54"/>
          <p:cNvSpPr txBox="1">
            <a:spLocks noChangeArrowheads="1"/>
          </p:cNvSpPr>
          <p:nvPr userDrawn="1"/>
        </p:nvSpPr>
        <p:spPr bwMode="auto">
          <a:xfrm>
            <a:off x="6520247" y="3931141"/>
            <a:ext cx="4522222" cy="5683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17" tIns="45708" rIns="91417" bIns="45708" anchor="ctr"/>
          <a:lstStyle/>
          <a:p>
            <a:pPr marL="0" algn="l" defTabSz="914400" rtl="0"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kern="1200" dirty="0" smtClean="0">
                <a:solidFill>
                  <a:schemeClr val="bg1"/>
                </a:solidFill>
                <a:latin typeface="Tahoma" panose="020B0604030504040204" pitchFamily="34" charset="0"/>
                <a:ea typeface="微软雅黑" panose="020B0503020204020204" charset="-122"/>
                <a:cs typeface="Tahoma" panose="020B0604030504040204" pitchFamily="34" charset="0"/>
              </a:rPr>
              <a:t> 11020228@qq.com</a:t>
            </a:r>
            <a:endParaRPr lang="en-US" altLang="zh-CN" sz="2400" kern="1200" dirty="0">
              <a:solidFill>
                <a:schemeClr val="bg1"/>
              </a:solidFill>
              <a:latin typeface="Tahoma" panose="020B0604030504040204" pitchFamily="34" charset="0"/>
              <a:ea typeface="微软雅黑" panose="020B0503020204020204" charset="-122"/>
              <a:cs typeface="Tahoma" panose="020B0604030504040204" pitchFamily="34" charset="0"/>
            </a:endParaRPr>
          </a:p>
        </p:txBody>
      </p:sp>
      <p:sp>
        <p:nvSpPr>
          <p:cNvPr id="15" name="TextBox 10">
            <a:hlinkClick r:id="rId3"/>
          </p:cNvPr>
          <p:cNvSpPr>
            <a:spLocks noChangeArrowheads="1"/>
          </p:cNvSpPr>
          <p:nvPr userDrawn="1"/>
        </p:nvSpPr>
        <p:spPr bwMode="auto">
          <a:xfrm>
            <a:off x="6520247" y="5273355"/>
            <a:ext cx="4522222" cy="46166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  </a:t>
            </a:r>
            <a:r>
              <a:rPr lang="en-US" sz="2400" dirty="0">
                <a:solidFill>
                  <a:schemeClr val="bg1"/>
                </a:solidFill>
                <a:latin typeface="Tahoma" panose="020B0604030504040204" pitchFamily="34" charset="0"/>
                <a:ea typeface="微软雅黑" panose="020B0503020204020204" charset="-122"/>
                <a:cs typeface="Tahoma" panose="020B0604030504040204" pitchFamily="34" charset="0"/>
                <a:sym typeface="Arial" panose="020B0604020202020204" pitchFamily="34" charset="0"/>
              </a:rPr>
              <a:t>http://weibo.com/teliss</a:t>
            </a:r>
            <a:endParaRPr lang="en-US" sz="2400" dirty="0">
              <a:solidFill>
                <a:schemeClr val="bg1"/>
              </a:solidFill>
              <a:latin typeface="Tahoma" panose="020B0604030504040204" pitchFamily="34" charset="0"/>
              <a:ea typeface="微软雅黑" panose="020B0503020204020204" charset="-122"/>
              <a:cs typeface="Tahoma" panose="020B060403050404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Text Box 54">
            <a:hlinkClick r:id="rId4"/>
          </p:cNvPr>
          <p:cNvSpPr txBox="1">
            <a:spLocks noChangeArrowheads="1"/>
          </p:cNvSpPr>
          <p:nvPr userDrawn="1"/>
        </p:nvSpPr>
        <p:spPr bwMode="auto">
          <a:xfrm>
            <a:off x="6520247" y="4602248"/>
            <a:ext cx="4522222" cy="56830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17" tIns="45708" rIns="91417" bIns="45708" anchor="ctr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2400" kern="1200" dirty="0" smtClean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CN" sz="2400" dirty="0">
                <a:solidFill>
                  <a:schemeClr val="bg1"/>
                </a:solidFill>
                <a:latin typeface="Tahoma" panose="020B0604030504040204" pitchFamily="34" charset="0"/>
                <a:ea typeface="微软雅黑" panose="020B0503020204020204" charset="-122"/>
                <a:cs typeface="Tahoma" panose="020B0604030504040204" pitchFamily="34" charset="0"/>
              </a:rPr>
              <a:t>http://teliss.blog.163.com</a:t>
            </a:r>
            <a:endParaRPr lang="en-US" altLang="zh-CN" sz="2400" dirty="0">
              <a:solidFill>
                <a:schemeClr val="bg1"/>
              </a:solidFill>
              <a:latin typeface="Tahoma" panose="020B0604030504040204" pitchFamily="34" charset="0"/>
              <a:ea typeface="微软雅黑" panose="020B0503020204020204" charset="-122"/>
              <a:cs typeface="Tahoma" panose="020B0604030504040204" pitchFamily="34" charset="0"/>
            </a:endParaRPr>
          </a:p>
        </p:txBody>
      </p:sp>
      <p:grpSp>
        <p:nvGrpSpPr>
          <p:cNvPr id="17" name="组合 16"/>
          <p:cNvGrpSpPr>
            <a:grpSpLocks noChangeAspect="1"/>
          </p:cNvGrpSpPr>
          <p:nvPr userDrawn="1"/>
        </p:nvGrpSpPr>
        <p:grpSpPr>
          <a:xfrm>
            <a:off x="5815161" y="5251616"/>
            <a:ext cx="591140" cy="480022"/>
            <a:chOff x="3175" y="295276"/>
            <a:chExt cx="4856163" cy="3943350"/>
          </a:xfrm>
          <a:solidFill>
            <a:schemeClr val="bg1"/>
          </a:solidFill>
        </p:grpSpPr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3175" y="741363"/>
              <a:ext cx="4173538" cy="3497263"/>
            </a:xfrm>
            <a:custGeom>
              <a:avLst/>
              <a:gdLst>
                <a:gd name="T0" fmla="*/ 957 w 1111"/>
                <a:gd name="T1" fmla="*/ 394 h 930"/>
                <a:gd name="T2" fmla="*/ 936 w 1111"/>
                <a:gd name="T3" fmla="*/ 362 h 930"/>
                <a:gd name="T4" fmla="*/ 936 w 1111"/>
                <a:gd name="T5" fmla="*/ 235 h 930"/>
                <a:gd name="T6" fmla="*/ 652 w 1111"/>
                <a:gd name="T7" fmla="*/ 233 h 930"/>
                <a:gd name="T8" fmla="*/ 622 w 1111"/>
                <a:gd name="T9" fmla="*/ 219 h 930"/>
                <a:gd name="T10" fmla="*/ 608 w 1111"/>
                <a:gd name="T11" fmla="*/ 70 h 930"/>
                <a:gd name="T12" fmla="*/ 190 w 1111"/>
                <a:gd name="T13" fmla="*/ 233 h 930"/>
                <a:gd name="T14" fmla="*/ 0 w 1111"/>
                <a:gd name="T15" fmla="*/ 591 h 930"/>
                <a:gd name="T16" fmla="*/ 534 w 1111"/>
                <a:gd name="T17" fmla="*/ 930 h 930"/>
                <a:gd name="T18" fmla="*/ 1111 w 1111"/>
                <a:gd name="T19" fmla="*/ 568 h 930"/>
                <a:gd name="T20" fmla="*/ 957 w 1111"/>
                <a:gd name="T21" fmla="*/ 394 h 930"/>
                <a:gd name="T22" fmla="*/ 535 w 1111"/>
                <a:gd name="T23" fmla="*/ 854 h 930"/>
                <a:gd name="T24" fmla="*/ 128 w 1111"/>
                <a:gd name="T25" fmla="*/ 641 h 930"/>
                <a:gd name="T26" fmla="*/ 485 w 1111"/>
                <a:gd name="T27" fmla="*/ 353 h 930"/>
                <a:gd name="T28" fmla="*/ 892 w 1111"/>
                <a:gd name="T29" fmla="*/ 565 h 930"/>
                <a:gd name="T30" fmla="*/ 535 w 1111"/>
                <a:gd name="T31" fmla="*/ 854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11" h="930">
                  <a:moveTo>
                    <a:pt x="957" y="394"/>
                  </a:moveTo>
                  <a:cubicBezTo>
                    <a:pt x="939" y="389"/>
                    <a:pt x="926" y="385"/>
                    <a:pt x="936" y="362"/>
                  </a:cubicBezTo>
                  <a:cubicBezTo>
                    <a:pt x="956" y="311"/>
                    <a:pt x="958" y="266"/>
                    <a:pt x="936" y="235"/>
                  </a:cubicBezTo>
                  <a:cubicBezTo>
                    <a:pt x="895" y="176"/>
                    <a:pt x="782" y="179"/>
                    <a:pt x="652" y="233"/>
                  </a:cubicBezTo>
                  <a:cubicBezTo>
                    <a:pt x="652" y="233"/>
                    <a:pt x="611" y="251"/>
                    <a:pt x="622" y="219"/>
                  </a:cubicBezTo>
                  <a:cubicBezTo>
                    <a:pt x="642" y="155"/>
                    <a:pt x="639" y="101"/>
                    <a:pt x="608" y="70"/>
                  </a:cubicBezTo>
                  <a:cubicBezTo>
                    <a:pt x="537" y="0"/>
                    <a:pt x="350" y="73"/>
                    <a:pt x="190" y="233"/>
                  </a:cubicBezTo>
                  <a:cubicBezTo>
                    <a:pt x="69" y="353"/>
                    <a:pt x="0" y="481"/>
                    <a:pt x="0" y="591"/>
                  </a:cubicBezTo>
                  <a:cubicBezTo>
                    <a:pt x="0" y="801"/>
                    <a:pt x="270" y="930"/>
                    <a:pt x="534" y="930"/>
                  </a:cubicBezTo>
                  <a:cubicBezTo>
                    <a:pt x="881" y="930"/>
                    <a:pt x="1111" y="728"/>
                    <a:pt x="1111" y="568"/>
                  </a:cubicBezTo>
                  <a:cubicBezTo>
                    <a:pt x="1111" y="472"/>
                    <a:pt x="1030" y="417"/>
                    <a:pt x="957" y="394"/>
                  </a:cubicBezTo>
                  <a:close/>
                  <a:moveTo>
                    <a:pt x="535" y="854"/>
                  </a:moveTo>
                  <a:cubicBezTo>
                    <a:pt x="324" y="875"/>
                    <a:pt x="142" y="779"/>
                    <a:pt x="128" y="641"/>
                  </a:cubicBezTo>
                  <a:cubicBezTo>
                    <a:pt x="114" y="503"/>
                    <a:pt x="274" y="373"/>
                    <a:pt x="485" y="353"/>
                  </a:cubicBezTo>
                  <a:cubicBezTo>
                    <a:pt x="696" y="332"/>
                    <a:pt x="878" y="427"/>
                    <a:pt x="892" y="565"/>
                  </a:cubicBezTo>
                  <a:cubicBezTo>
                    <a:pt x="906" y="704"/>
                    <a:pt x="746" y="833"/>
                    <a:pt x="535" y="8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1"/>
            <p:cNvSpPr/>
            <p:nvPr/>
          </p:nvSpPr>
          <p:spPr bwMode="auto">
            <a:xfrm>
              <a:off x="3094038" y="295276"/>
              <a:ext cx="1765300" cy="1868488"/>
            </a:xfrm>
            <a:custGeom>
              <a:avLst/>
              <a:gdLst>
                <a:gd name="T0" fmla="*/ 364 w 470"/>
                <a:gd name="T1" fmla="*/ 128 h 497"/>
                <a:gd name="T2" fmla="*/ 43 w 470"/>
                <a:gd name="T3" fmla="*/ 24 h 497"/>
                <a:gd name="T4" fmla="*/ 43 w 470"/>
                <a:gd name="T5" fmla="*/ 24 h 497"/>
                <a:gd name="T6" fmla="*/ 5 w 470"/>
                <a:gd name="T7" fmla="*/ 82 h 497"/>
                <a:gd name="T8" fmla="*/ 63 w 470"/>
                <a:gd name="T9" fmla="*/ 119 h 497"/>
                <a:gd name="T10" fmla="*/ 291 w 470"/>
                <a:gd name="T11" fmla="*/ 193 h 497"/>
                <a:gd name="T12" fmla="*/ 341 w 470"/>
                <a:gd name="T13" fmla="*/ 428 h 497"/>
                <a:gd name="T14" fmla="*/ 341 w 470"/>
                <a:gd name="T15" fmla="*/ 428 h 497"/>
                <a:gd name="T16" fmla="*/ 373 w 470"/>
                <a:gd name="T17" fmla="*/ 489 h 497"/>
                <a:gd name="T18" fmla="*/ 434 w 470"/>
                <a:gd name="T19" fmla="*/ 458 h 497"/>
                <a:gd name="T20" fmla="*/ 434 w 470"/>
                <a:gd name="T21" fmla="*/ 458 h 497"/>
                <a:gd name="T22" fmla="*/ 364 w 470"/>
                <a:gd name="T23" fmla="*/ 128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70" h="497">
                  <a:moveTo>
                    <a:pt x="364" y="128"/>
                  </a:moveTo>
                  <a:cubicBezTo>
                    <a:pt x="280" y="35"/>
                    <a:pt x="157" y="0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16" y="30"/>
                    <a:pt x="0" y="55"/>
                    <a:pt x="5" y="82"/>
                  </a:cubicBezTo>
                  <a:cubicBezTo>
                    <a:pt x="11" y="108"/>
                    <a:pt x="37" y="125"/>
                    <a:pt x="63" y="119"/>
                  </a:cubicBezTo>
                  <a:cubicBezTo>
                    <a:pt x="144" y="102"/>
                    <a:pt x="232" y="127"/>
                    <a:pt x="291" y="193"/>
                  </a:cubicBezTo>
                  <a:cubicBezTo>
                    <a:pt x="351" y="259"/>
                    <a:pt x="367" y="349"/>
                    <a:pt x="341" y="428"/>
                  </a:cubicBezTo>
                  <a:cubicBezTo>
                    <a:pt x="341" y="428"/>
                    <a:pt x="341" y="428"/>
                    <a:pt x="341" y="428"/>
                  </a:cubicBezTo>
                  <a:cubicBezTo>
                    <a:pt x="333" y="453"/>
                    <a:pt x="347" y="481"/>
                    <a:pt x="373" y="489"/>
                  </a:cubicBezTo>
                  <a:cubicBezTo>
                    <a:pt x="398" y="497"/>
                    <a:pt x="426" y="483"/>
                    <a:pt x="434" y="458"/>
                  </a:cubicBezTo>
                  <a:cubicBezTo>
                    <a:pt x="434" y="458"/>
                    <a:pt x="434" y="458"/>
                    <a:pt x="434" y="458"/>
                  </a:cubicBezTo>
                  <a:cubicBezTo>
                    <a:pt x="470" y="347"/>
                    <a:pt x="447" y="220"/>
                    <a:pt x="364" y="12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2"/>
            <p:cNvSpPr/>
            <p:nvPr/>
          </p:nvSpPr>
          <p:spPr bwMode="auto">
            <a:xfrm>
              <a:off x="3252788" y="974726"/>
              <a:ext cx="919163" cy="969963"/>
            </a:xfrm>
            <a:custGeom>
              <a:avLst/>
              <a:gdLst>
                <a:gd name="T0" fmla="*/ 193 w 245"/>
                <a:gd name="T1" fmla="*/ 63 h 258"/>
                <a:gd name="T2" fmla="*/ 37 w 245"/>
                <a:gd name="T3" fmla="*/ 12 h 258"/>
                <a:gd name="T4" fmla="*/ 5 w 245"/>
                <a:gd name="T5" fmla="*/ 62 h 258"/>
                <a:gd name="T6" fmla="*/ 54 w 245"/>
                <a:gd name="T7" fmla="*/ 94 h 258"/>
                <a:gd name="T8" fmla="*/ 54 w 245"/>
                <a:gd name="T9" fmla="*/ 94 h 258"/>
                <a:gd name="T10" fmla="*/ 131 w 245"/>
                <a:gd name="T11" fmla="*/ 119 h 258"/>
                <a:gd name="T12" fmla="*/ 148 w 245"/>
                <a:gd name="T13" fmla="*/ 198 h 258"/>
                <a:gd name="T14" fmla="*/ 148 w 245"/>
                <a:gd name="T15" fmla="*/ 198 h 258"/>
                <a:gd name="T16" fmla="*/ 175 w 245"/>
                <a:gd name="T17" fmla="*/ 251 h 258"/>
                <a:gd name="T18" fmla="*/ 228 w 245"/>
                <a:gd name="T19" fmla="*/ 223 h 258"/>
                <a:gd name="T20" fmla="*/ 193 w 245"/>
                <a:gd name="T21" fmla="*/ 6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5" h="258">
                  <a:moveTo>
                    <a:pt x="193" y="63"/>
                  </a:moveTo>
                  <a:cubicBezTo>
                    <a:pt x="153" y="18"/>
                    <a:pt x="92" y="0"/>
                    <a:pt x="37" y="12"/>
                  </a:cubicBezTo>
                  <a:cubicBezTo>
                    <a:pt x="14" y="17"/>
                    <a:pt x="0" y="39"/>
                    <a:pt x="5" y="62"/>
                  </a:cubicBezTo>
                  <a:cubicBezTo>
                    <a:pt x="9" y="85"/>
                    <a:pt x="32" y="99"/>
                    <a:pt x="54" y="94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82" y="89"/>
                    <a:pt x="111" y="97"/>
                    <a:pt x="131" y="119"/>
                  </a:cubicBezTo>
                  <a:cubicBezTo>
                    <a:pt x="151" y="141"/>
                    <a:pt x="156" y="171"/>
                    <a:pt x="148" y="198"/>
                  </a:cubicBezTo>
                  <a:cubicBezTo>
                    <a:pt x="148" y="198"/>
                    <a:pt x="148" y="198"/>
                    <a:pt x="148" y="198"/>
                  </a:cubicBezTo>
                  <a:cubicBezTo>
                    <a:pt x="141" y="220"/>
                    <a:pt x="153" y="243"/>
                    <a:pt x="175" y="251"/>
                  </a:cubicBezTo>
                  <a:cubicBezTo>
                    <a:pt x="197" y="258"/>
                    <a:pt x="220" y="246"/>
                    <a:pt x="228" y="223"/>
                  </a:cubicBezTo>
                  <a:cubicBezTo>
                    <a:pt x="245" y="169"/>
                    <a:pt x="234" y="108"/>
                    <a:pt x="193" y="6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3"/>
            <p:cNvSpPr>
              <a:spLocks noEditPoints="1"/>
            </p:cNvSpPr>
            <p:nvPr/>
          </p:nvSpPr>
          <p:spPr bwMode="auto">
            <a:xfrm>
              <a:off x="957263" y="2370138"/>
              <a:ext cx="1724025" cy="1485900"/>
            </a:xfrm>
            <a:custGeom>
              <a:avLst/>
              <a:gdLst>
                <a:gd name="T0" fmla="*/ 302 w 459"/>
                <a:gd name="T1" fmla="*/ 26 h 395"/>
                <a:gd name="T2" fmla="*/ 45 w 459"/>
                <a:gd name="T3" fmla="*/ 138 h 395"/>
                <a:gd name="T4" fmla="*/ 144 w 459"/>
                <a:gd name="T5" fmla="*/ 362 h 395"/>
                <a:gd name="T6" fmla="*/ 416 w 459"/>
                <a:gd name="T7" fmla="*/ 246 h 395"/>
                <a:gd name="T8" fmla="*/ 302 w 459"/>
                <a:gd name="T9" fmla="*/ 26 h 395"/>
                <a:gd name="T10" fmla="*/ 225 w 459"/>
                <a:gd name="T11" fmla="*/ 256 h 395"/>
                <a:gd name="T12" fmla="*/ 128 w 459"/>
                <a:gd name="T13" fmla="*/ 288 h 395"/>
                <a:gd name="T14" fmla="*/ 107 w 459"/>
                <a:gd name="T15" fmla="*/ 204 h 395"/>
                <a:gd name="T16" fmla="*/ 202 w 459"/>
                <a:gd name="T17" fmla="*/ 172 h 395"/>
                <a:gd name="T18" fmla="*/ 225 w 459"/>
                <a:gd name="T19" fmla="*/ 256 h 395"/>
                <a:gd name="T20" fmla="*/ 292 w 459"/>
                <a:gd name="T21" fmla="*/ 170 h 395"/>
                <a:gd name="T22" fmla="*/ 256 w 459"/>
                <a:gd name="T23" fmla="*/ 184 h 395"/>
                <a:gd name="T24" fmla="*/ 247 w 459"/>
                <a:gd name="T25" fmla="*/ 152 h 395"/>
                <a:gd name="T26" fmla="*/ 282 w 459"/>
                <a:gd name="T27" fmla="*/ 139 h 395"/>
                <a:gd name="T28" fmla="*/ 292 w 459"/>
                <a:gd name="T29" fmla="*/ 17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9" h="395">
                  <a:moveTo>
                    <a:pt x="302" y="26"/>
                  </a:moveTo>
                  <a:cubicBezTo>
                    <a:pt x="202" y="0"/>
                    <a:pt x="88" y="50"/>
                    <a:pt x="45" y="138"/>
                  </a:cubicBezTo>
                  <a:cubicBezTo>
                    <a:pt x="0" y="229"/>
                    <a:pt x="43" y="329"/>
                    <a:pt x="144" y="362"/>
                  </a:cubicBezTo>
                  <a:cubicBezTo>
                    <a:pt x="249" y="395"/>
                    <a:pt x="373" y="343"/>
                    <a:pt x="416" y="246"/>
                  </a:cubicBezTo>
                  <a:cubicBezTo>
                    <a:pt x="459" y="151"/>
                    <a:pt x="406" y="53"/>
                    <a:pt x="302" y="26"/>
                  </a:cubicBezTo>
                  <a:close/>
                  <a:moveTo>
                    <a:pt x="225" y="256"/>
                  </a:moveTo>
                  <a:cubicBezTo>
                    <a:pt x="205" y="289"/>
                    <a:pt x="161" y="303"/>
                    <a:pt x="128" y="288"/>
                  </a:cubicBezTo>
                  <a:cubicBezTo>
                    <a:pt x="96" y="273"/>
                    <a:pt x="86" y="236"/>
                    <a:pt x="107" y="204"/>
                  </a:cubicBezTo>
                  <a:cubicBezTo>
                    <a:pt x="127" y="172"/>
                    <a:pt x="169" y="158"/>
                    <a:pt x="202" y="172"/>
                  </a:cubicBezTo>
                  <a:cubicBezTo>
                    <a:pt x="235" y="186"/>
                    <a:pt x="245" y="224"/>
                    <a:pt x="225" y="256"/>
                  </a:cubicBezTo>
                  <a:close/>
                  <a:moveTo>
                    <a:pt x="292" y="170"/>
                  </a:moveTo>
                  <a:cubicBezTo>
                    <a:pt x="285" y="183"/>
                    <a:pt x="269" y="189"/>
                    <a:pt x="256" y="184"/>
                  </a:cubicBezTo>
                  <a:cubicBezTo>
                    <a:pt x="243" y="178"/>
                    <a:pt x="240" y="164"/>
                    <a:pt x="247" y="152"/>
                  </a:cubicBezTo>
                  <a:cubicBezTo>
                    <a:pt x="254" y="140"/>
                    <a:pt x="270" y="134"/>
                    <a:pt x="282" y="139"/>
                  </a:cubicBezTo>
                  <a:cubicBezTo>
                    <a:pt x="295" y="143"/>
                    <a:pt x="300" y="158"/>
                    <a:pt x="292" y="1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>
            <a:grpSpLocks noChangeAspect="1"/>
          </p:cNvGrpSpPr>
          <p:nvPr userDrawn="1"/>
        </p:nvGrpSpPr>
        <p:grpSpPr>
          <a:xfrm>
            <a:off x="5815161" y="4616779"/>
            <a:ext cx="591140" cy="476725"/>
            <a:chOff x="2482850" y="17463"/>
            <a:chExt cx="442913" cy="357188"/>
          </a:xfrm>
          <a:solidFill>
            <a:schemeClr val="bg1"/>
          </a:solidFill>
        </p:grpSpPr>
        <p:sp>
          <p:nvSpPr>
            <p:cNvPr id="23" name="Freeform 14"/>
            <p:cNvSpPr/>
            <p:nvPr/>
          </p:nvSpPr>
          <p:spPr bwMode="auto">
            <a:xfrm>
              <a:off x="2482850" y="17463"/>
              <a:ext cx="442913" cy="204788"/>
            </a:xfrm>
            <a:custGeom>
              <a:avLst/>
              <a:gdLst>
                <a:gd name="T0" fmla="*/ 553 w 558"/>
                <a:gd name="T1" fmla="*/ 229 h 257"/>
                <a:gd name="T2" fmla="*/ 354 w 558"/>
                <a:gd name="T3" fmla="*/ 30 h 257"/>
                <a:gd name="T4" fmla="*/ 354 w 558"/>
                <a:gd name="T5" fmla="*/ 30 h 257"/>
                <a:gd name="T6" fmla="*/ 346 w 558"/>
                <a:gd name="T7" fmla="*/ 24 h 257"/>
                <a:gd name="T8" fmla="*/ 339 w 558"/>
                <a:gd name="T9" fmla="*/ 17 h 257"/>
                <a:gd name="T10" fmla="*/ 329 w 558"/>
                <a:gd name="T11" fmla="*/ 12 h 257"/>
                <a:gd name="T12" fmla="*/ 320 w 558"/>
                <a:gd name="T13" fmla="*/ 7 h 257"/>
                <a:gd name="T14" fmla="*/ 310 w 558"/>
                <a:gd name="T15" fmla="*/ 3 h 257"/>
                <a:gd name="T16" fmla="*/ 300 w 558"/>
                <a:gd name="T17" fmla="*/ 1 h 257"/>
                <a:gd name="T18" fmla="*/ 290 w 558"/>
                <a:gd name="T19" fmla="*/ 0 h 257"/>
                <a:gd name="T20" fmla="*/ 280 w 558"/>
                <a:gd name="T21" fmla="*/ 0 h 257"/>
                <a:gd name="T22" fmla="*/ 280 w 558"/>
                <a:gd name="T23" fmla="*/ 0 h 257"/>
                <a:gd name="T24" fmla="*/ 268 w 558"/>
                <a:gd name="T25" fmla="*/ 0 h 257"/>
                <a:gd name="T26" fmla="*/ 258 w 558"/>
                <a:gd name="T27" fmla="*/ 1 h 257"/>
                <a:gd name="T28" fmla="*/ 248 w 558"/>
                <a:gd name="T29" fmla="*/ 3 h 257"/>
                <a:gd name="T30" fmla="*/ 238 w 558"/>
                <a:gd name="T31" fmla="*/ 7 h 257"/>
                <a:gd name="T32" fmla="*/ 229 w 558"/>
                <a:gd name="T33" fmla="*/ 12 h 257"/>
                <a:gd name="T34" fmla="*/ 220 w 558"/>
                <a:gd name="T35" fmla="*/ 17 h 257"/>
                <a:gd name="T36" fmla="*/ 212 w 558"/>
                <a:gd name="T37" fmla="*/ 24 h 257"/>
                <a:gd name="T38" fmla="*/ 204 w 558"/>
                <a:gd name="T39" fmla="*/ 30 h 257"/>
                <a:gd name="T40" fmla="*/ 169 w 558"/>
                <a:gd name="T41" fmla="*/ 65 h 257"/>
                <a:gd name="T42" fmla="*/ 169 w 558"/>
                <a:gd name="T43" fmla="*/ 17 h 257"/>
                <a:gd name="T44" fmla="*/ 84 w 558"/>
                <a:gd name="T45" fmla="*/ 17 h 257"/>
                <a:gd name="T46" fmla="*/ 84 w 558"/>
                <a:gd name="T47" fmla="*/ 151 h 257"/>
                <a:gd name="T48" fmla="*/ 5 w 558"/>
                <a:gd name="T49" fmla="*/ 229 h 257"/>
                <a:gd name="T50" fmla="*/ 5 w 558"/>
                <a:gd name="T51" fmla="*/ 229 h 257"/>
                <a:gd name="T52" fmla="*/ 1 w 558"/>
                <a:gd name="T53" fmla="*/ 234 h 257"/>
                <a:gd name="T54" fmla="*/ 0 w 558"/>
                <a:gd name="T55" fmla="*/ 240 h 257"/>
                <a:gd name="T56" fmla="*/ 1 w 558"/>
                <a:gd name="T57" fmla="*/ 247 h 257"/>
                <a:gd name="T58" fmla="*/ 5 w 558"/>
                <a:gd name="T59" fmla="*/ 252 h 257"/>
                <a:gd name="T60" fmla="*/ 5 w 558"/>
                <a:gd name="T61" fmla="*/ 252 h 257"/>
                <a:gd name="T62" fmla="*/ 10 w 558"/>
                <a:gd name="T63" fmla="*/ 255 h 257"/>
                <a:gd name="T64" fmla="*/ 16 w 558"/>
                <a:gd name="T65" fmla="*/ 257 h 257"/>
                <a:gd name="T66" fmla="*/ 23 w 558"/>
                <a:gd name="T67" fmla="*/ 255 h 257"/>
                <a:gd name="T68" fmla="*/ 29 w 558"/>
                <a:gd name="T69" fmla="*/ 252 h 257"/>
                <a:gd name="T70" fmla="*/ 227 w 558"/>
                <a:gd name="T71" fmla="*/ 54 h 257"/>
                <a:gd name="T72" fmla="*/ 227 w 558"/>
                <a:gd name="T73" fmla="*/ 54 h 257"/>
                <a:gd name="T74" fmla="*/ 238 w 558"/>
                <a:gd name="T75" fmla="*/ 45 h 257"/>
                <a:gd name="T76" fmla="*/ 251 w 558"/>
                <a:gd name="T77" fmla="*/ 37 h 257"/>
                <a:gd name="T78" fmla="*/ 265 w 558"/>
                <a:gd name="T79" fmla="*/ 34 h 257"/>
                <a:gd name="T80" fmla="*/ 280 w 558"/>
                <a:gd name="T81" fmla="*/ 32 h 257"/>
                <a:gd name="T82" fmla="*/ 280 w 558"/>
                <a:gd name="T83" fmla="*/ 32 h 257"/>
                <a:gd name="T84" fmla="*/ 293 w 558"/>
                <a:gd name="T85" fmla="*/ 34 h 257"/>
                <a:gd name="T86" fmla="*/ 307 w 558"/>
                <a:gd name="T87" fmla="*/ 37 h 257"/>
                <a:gd name="T88" fmla="*/ 320 w 558"/>
                <a:gd name="T89" fmla="*/ 45 h 257"/>
                <a:gd name="T90" fmla="*/ 331 w 558"/>
                <a:gd name="T91" fmla="*/ 54 h 257"/>
                <a:gd name="T92" fmla="*/ 530 w 558"/>
                <a:gd name="T93" fmla="*/ 252 h 257"/>
                <a:gd name="T94" fmla="*/ 530 w 558"/>
                <a:gd name="T95" fmla="*/ 252 h 257"/>
                <a:gd name="T96" fmla="*/ 535 w 558"/>
                <a:gd name="T97" fmla="*/ 255 h 257"/>
                <a:gd name="T98" fmla="*/ 542 w 558"/>
                <a:gd name="T99" fmla="*/ 257 h 257"/>
                <a:gd name="T100" fmla="*/ 548 w 558"/>
                <a:gd name="T101" fmla="*/ 255 h 257"/>
                <a:gd name="T102" fmla="*/ 553 w 558"/>
                <a:gd name="T103" fmla="*/ 252 h 257"/>
                <a:gd name="T104" fmla="*/ 553 w 558"/>
                <a:gd name="T105" fmla="*/ 252 h 257"/>
                <a:gd name="T106" fmla="*/ 557 w 558"/>
                <a:gd name="T107" fmla="*/ 247 h 257"/>
                <a:gd name="T108" fmla="*/ 558 w 558"/>
                <a:gd name="T109" fmla="*/ 240 h 257"/>
                <a:gd name="T110" fmla="*/ 557 w 558"/>
                <a:gd name="T111" fmla="*/ 234 h 257"/>
                <a:gd name="T112" fmla="*/ 553 w 558"/>
                <a:gd name="T113" fmla="*/ 229 h 257"/>
                <a:gd name="T114" fmla="*/ 553 w 558"/>
                <a:gd name="T115" fmla="*/ 229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58" h="257">
                  <a:moveTo>
                    <a:pt x="553" y="229"/>
                  </a:moveTo>
                  <a:lnTo>
                    <a:pt x="354" y="30"/>
                  </a:lnTo>
                  <a:lnTo>
                    <a:pt x="354" y="30"/>
                  </a:lnTo>
                  <a:lnTo>
                    <a:pt x="346" y="24"/>
                  </a:lnTo>
                  <a:lnTo>
                    <a:pt x="339" y="17"/>
                  </a:lnTo>
                  <a:lnTo>
                    <a:pt x="329" y="12"/>
                  </a:lnTo>
                  <a:lnTo>
                    <a:pt x="320" y="7"/>
                  </a:lnTo>
                  <a:lnTo>
                    <a:pt x="310" y="3"/>
                  </a:lnTo>
                  <a:lnTo>
                    <a:pt x="300" y="1"/>
                  </a:lnTo>
                  <a:lnTo>
                    <a:pt x="290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268" y="0"/>
                  </a:lnTo>
                  <a:lnTo>
                    <a:pt x="258" y="1"/>
                  </a:lnTo>
                  <a:lnTo>
                    <a:pt x="248" y="3"/>
                  </a:lnTo>
                  <a:lnTo>
                    <a:pt x="238" y="7"/>
                  </a:lnTo>
                  <a:lnTo>
                    <a:pt x="229" y="12"/>
                  </a:lnTo>
                  <a:lnTo>
                    <a:pt x="220" y="17"/>
                  </a:lnTo>
                  <a:lnTo>
                    <a:pt x="212" y="24"/>
                  </a:lnTo>
                  <a:lnTo>
                    <a:pt x="204" y="30"/>
                  </a:lnTo>
                  <a:lnTo>
                    <a:pt x="169" y="65"/>
                  </a:lnTo>
                  <a:lnTo>
                    <a:pt x="169" y="17"/>
                  </a:lnTo>
                  <a:lnTo>
                    <a:pt x="84" y="17"/>
                  </a:lnTo>
                  <a:lnTo>
                    <a:pt x="84" y="151"/>
                  </a:lnTo>
                  <a:lnTo>
                    <a:pt x="5" y="229"/>
                  </a:lnTo>
                  <a:lnTo>
                    <a:pt x="5" y="229"/>
                  </a:lnTo>
                  <a:lnTo>
                    <a:pt x="1" y="234"/>
                  </a:lnTo>
                  <a:lnTo>
                    <a:pt x="0" y="240"/>
                  </a:lnTo>
                  <a:lnTo>
                    <a:pt x="1" y="247"/>
                  </a:lnTo>
                  <a:lnTo>
                    <a:pt x="5" y="252"/>
                  </a:lnTo>
                  <a:lnTo>
                    <a:pt x="5" y="252"/>
                  </a:lnTo>
                  <a:lnTo>
                    <a:pt x="10" y="255"/>
                  </a:lnTo>
                  <a:lnTo>
                    <a:pt x="16" y="257"/>
                  </a:lnTo>
                  <a:lnTo>
                    <a:pt x="23" y="255"/>
                  </a:lnTo>
                  <a:lnTo>
                    <a:pt x="29" y="252"/>
                  </a:lnTo>
                  <a:lnTo>
                    <a:pt x="227" y="54"/>
                  </a:lnTo>
                  <a:lnTo>
                    <a:pt x="227" y="54"/>
                  </a:lnTo>
                  <a:lnTo>
                    <a:pt x="238" y="45"/>
                  </a:lnTo>
                  <a:lnTo>
                    <a:pt x="251" y="37"/>
                  </a:lnTo>
                  <a:lnTo>
                    <a:pt x="265" y="34"/>
                  </a:lnTo>
                  <a:lnTo>
                    <a:pt x="280" y="32"/>
                  </a:lnTo>
                  <a:lnTo>
                    <a:pt x="280" y="32"/>
                  </a:lnTo>
                  <a:lnTo>
                    <a:pt x="293" y="34"/>
                  </a:lnTo>
                  <a:lnTo>
                    <a:pt x="307" y="37"/>
                  </a:lnTo>
                  <a:lnTo>
                    <a:pt x="320" y="45"/>
                  </a:lnTo>
                  <a:lnTo>
                    <a:pt x="331" y="54"/>
                  </a:lnTo>
                  <a:lnTo>
                    <a:pt x="530" y="252"/>
                  </a:lnTo>
                  <a:lnTo>
                    <a:pt x="530" y="252"/>
                  </a:lnTo>
                  <a:lnTo>
                    <a:pt x="535" y="255"/>
                  </a:lnTo>
                  <a:lnTo>
                    <a:pt x="542" y="257"/>
                  </a:lnTo>
                  <a:lnTo>
                    <a:pt x="548" y="255"/>
                  </a:lnTo>
                  <a:lnTo>
                    <a:pt x="553" y="252"/>
                  </a:lnTo>
                  <a:lnTo>
                    <a:pt x="553" y="252"/>
                  </a:lnTo>
                  <a:lnTo>
                    <a:pt x="557" y="247"/>
                  </a:lnTo>
                  <a:lnTo>
                    <a:pt x="558" y="240"/>
                  </a:lnTo>
                  <a:lnTo>
                    <a:pt x="557" y="234"/>
                  </a:lnTo>
                  <a:lnTo>
                    <a:pt x="553" y="229"/>
                  </a:lnTo>
                  <a:lnTo>
                    <a:pt x="553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5"/>
            <p:cNvSpPr/>
            <p:nvPr/>
          </p:nvSpPr>
          <p:spPr bwMode="auto">
            <a:xfrm>
              <a:off x="2543175" y="65088"/>
              <a:ext cx="322263" cy="309563"/>
            </a:xfrm>
            <a:custGeom>
              <a:avLst/>
              <a:gdLst>
                <a:gd name="T0" fmla="*/ 249 w 404"/>
                <a:gd name="T1" fmla="*/ 20 h 389"/>
                <a:gd name="T2" fmla="*/ 249 w 404"/>
                <a:gd name="T3" fmla="*/ 20 h 389"/>
                <a:gd name="T4" fmla="*/ 239 w 404"/>
                <a:gd name="T5" fmla="*/ 11 h 389"/>
                <a:gd name="T6" fmla="*/ 228 w 404"/>
                <a:gd name="T7" fmla="*/ 5 h 389"/>
                <a:gd name="T8" fmla="*/ 215 w 404"/>
                <a:gd name="T9" fmla="*/ 1 h 389"/>
                <a:gd name="T10" fmla="*/ 203 w 404"/>
                <a:gd name="T11" fmla="*/ 0 h 389"/>
                <a:gd name="T12" fmla="*/ 203 w 404"/>
                <a:gd name="T13" fmla="*/ 0 h 389"/>
                <a:gd name="T14" fmla="*/ 189 w 404"/>
                <a:gd name="T15" fmla="*/ 1 h 389"/>
                <a:gd name="T16" fmla="*/ 177 w 404"/>
                <a:gd name="T17" fmla="*/ 5 h 389"/>
                <a:gd name="T18" fmla="*/ 166 w 404"/>
                <a:gd name="T19" fmla="*/ 11 h 389"/>
                <a:gd name="T20" fmla="*/ 156 w 404"/>
                <a:gd name="T21" fmla="*/ 20 h 389"/>
                <a:gd name="T22" fmla="*/ 0 w 404"/>
                <a:gd name="T23" fmla="*/ 175 h 389"/>
                <a:gd name="T24" fmla="*/ 0 w 404"/>
                <a:gd name="T25" fmla="*/ 354 h 389"/>
                <a:gd name="T26" fmla="*/ 0 w 404"/>
                <a:gd name="T27" fmla="*/ 354 h 389"/>
                <a:gd name="T28" fmla="*/ 1 w 404"/>
                <a:gd name="T29" fmla="*/ 360 h 389"/>
                <a:gd name="T30" fmla="*/ 2 w 404"/>
                <a:gd name="T31" fmla="*/ 367 h 389"/>
                <a:gd name="T32" fmla="*/ 6 w 404"/>
                <a:gd name="T33" fmla="*/ 373 h 389"/>
                <a:gd name="T34" fmla="*/ 10 w 404"/>
                <a:gd name="T35" fmla="*/ 378 h 389"/>
                <a:gd name="T36" fmla="*/ 16 w 404"/>
                <a:gd name="T37" fmla="*/ 383 h 389"/>
                <a:gd name="T38" fmla="*/ 21 w 404"/>
                <a:gd name="T39" fmla="*/ 385 h 389"/>
                <a:gd name="T40" fmla="*/ 29 w 404"/>
                <a:gd name="T41" fmla="*/ 388 h 389"/>
                <a:gd name="T42" fmla="*/ 35 w 404"/>
                <a:gd name="T43" fmla="*/ 389 h 389"/>
                <a:gd name="T44" fmla="*/ 122 w 404"/>
                <a:gd name="T45" fmla="*/ 389 h 389"/>
                <a:gd name="T46" fmla="*/ 122 w 404"/>
                <a:gd name="T47" fmla="*/ 283 h 389"/>
                <a:gd name="T48" fmla="*/ 122 w 404"/>
                <a:gd name="T49" fmla="*/ 283 h 389"/>
                <a:gd name="T50" fmla="*/ 122 w 404"/>
                <a:gd name="T51" fmla="*/ 278 h 389"/>
                <a:gd name="T52" fmla="*/ 123 w 404"/>
                <a:gd name="T53" fmla="*/ 275 h 389"/>
                <a:gd name="T54" fmla="*/ 126 w 404"/>
                <a:gd name="T55" fmla="*/ 271 h 389"/>
                <a:gd name="T56" fmla="*/ 128 w 404"/>
                <a:gd name="T57" fmla="*/ 267 h 389"/>
                <a:gd name="T58" fmla="*/ 132 w 404"/>
                <a:gd name="T59" fmla="*/ 264 h 389"/>
                <a:gd name="T60" fmla="*/ 136 w 404"/>
                <a:gd name="T61" fmla="*/ 262 h 389"/>
                <a:gd name="T62" fmla="*/ 140 w 404"/>
                <a:gd name="T63" fmla="*/ 261 h 389"/>
                <a:gd name="T64" fmla="*/ 145 w 404"/>
                <a:gd name="T65" fmla="*/ 259 h 389"/>
                <a:gd name="T66" fmla="*/ 259 w 404"/>
                <a:gd name="T67" fmla="*/ 259 h 389"/>
                <a:gd name="T68" fmla="*/ 259 w 404"/>
                <a:gd name="T69" fmla="*/ 259 h 389"/>
                <a:gd name="T70" fmla="*/ 264 w 404"/>
                <a:gd name="T71" fmla="*/ 261 h 389"/>
                <a:gd name="T72" fmla="*/ 268 w 404"/>
                <a:gd name="T73" fmla="*/ 262 h 389"/>
                <a:gd name="T74" fmla="*/ 272 w 404"/>
                <a:gd name="T75" fmla="*/ 264 h 389"/>
                <a:gd name="T76" fmla="*/ 276 w 404"/>
                <a:gd name="T77" fmla="*/ 267 h 389"/>
                <a:gd name="T78" fmla="*/ 278 w 404"/>
                <a:gd name="T79" fmla="*/ 271 h 389"/>
                <a:gd name="T80" fmla="*/ 281 w 404"/>
                <a:gd name="T81" fmla="*/ 275 h 389"/>
                <a:gd name="T82" fmla="*/ 282 w 404"/>
                <a:gd name="T83" fmla="*/ 278 h 389"/>
                <a:gd name="T84" fmla="*/ 283 w 404"/>
                <a:gd name="T85" fmla="*/ 283 h 389"/>
                <a:gd name="T86" fmla="*/ 283 w 404"/>
                <a:gd name="T87" fmla="*/ 389 h 389"/>
                <a:gd name="T88" fmla="*/ 369 w 404"/>
                <a:gd name="T89" fmla="*/ 389 h 389"/>
                <a:gd name="T90" fmla="*/ 369 w 404"/>
                <a:gd name="T91" fmla="*/ 389 h 389"/>
                <a:gd name="T92" fmla="*/ 376 w 404"/>
                <a:gd name="T93" fmla="*/ 388 h 389"/>
                <a:gd name="T94" fmla="*/ 383 w 404"/>
                <a:gd name="T95" fmla="*/ 385 h 389"/>
                <a:gd name="T96" fmla="*/ 389 w 404"/>
                <a:gd name="T97" fmla="*/ 383 h 389"/>
                <a:gd name="T98" fmla="*/ 394 w 404"/>
                <a:gd name="T99" fmla="*/ 378 h 389"/>
                <a:gd name="T100" fmla="*/ 398 w 404"/>
                <a:gd name="T101" fmla="*/ 373 h 389"/>
                <a:gd name="T102" fmla="*/ 402 w 404"/>
                <a:gd name="T103" fmla="*/ 367 h 389"/>
                <a:gd name="T104" fmla="*/ 403 w 404"/>
                <a:gd name="T105" fmla="*/ 360 h 389"/>
                <a:gd name="T106" fmla="*/ 404 w 404"/>
                <a:gd name="T107" fmla="*/ 354 h 389"/>
                <a:gd name="T108" fmla="*/ 404 w 404"/>
                <a:gd name="T109" fmla="*/ 175 h 389"/>
                <a:gd name="T110" fmla="*/ 249 w 404"/>
                <a:gd name="T111" fmla="*/ 2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04" h="389">
                  <a:moveTo>
                    <a:pt x="249" y="20"/>
                  </a:moveTo>
                  <a:lnTo>
                    <a:pt x="249" y="20"/>
                  </a:lnTo>
                  <a:lnTo>
                    <a:pt x="239" y="11"/>
                  </a:lnTo>
                  <a:lnTo>
                    <a:pt x="228" y="5"/>
                  </a:lnTo>
                  <a:lnTo>
                    <a:pt x="215" y="1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89" y="1"/>
                  </a:lnTo>
                  <a:lnTo>
                    <a:pt x="177" y="5"/>
                  </a:lnTo>
                  <a:lnTo>
                    <a:pt x="166" y="11"/>
                  </a:lnTo>
                  <a:lnTo>
                    <a:pt x="156" y="20"/>
                  </a:lnTo>
                  <a:lnTo>
                    <a:pt x="0" y="175"/>
                  </a:lnTo>
                  <a:lnTo>
                    <a:pt x="0" y="354"/>
                  </a:lnTo>
                  <a:lnTo>
                    <a:pt x="0" y="354"/>
                  </a:lnTo>
                  <a:lnTo>
                    <a:pt x="1" y="360"/>
                  </a:lnTo>
                  <a:lnTo>
                    <a:pt x="2" y="367"/>
                  </a:lnTo>
                  <a:lnTo>
                    <a:pt x="6" y="373"/>
                  </a:lnTo>
                  <a:lnTo>
                    <a:pt x="10" y="378"/>
                  </a:lnTo>
                  <a:lnTo>
                    <a:pt x="16" y="383"/>
                  </a:lnTo>
                  <a:lnTo>
                    <a:pt x="21" y="385"/>
                  </a:lnTo>
                  <a:lnTo>
                    <a:pt x="29" y="388"/>
                  </a:lnTo>
                  <a:lnTo>
                    <a:pt x="35" y="389"/>
                  </a:lnTo>
                  <a:lnTo>
                    <a:pt x="122" y="389"/>
                  </a:lnTo>
                  <a:lnTo>
                    <a:pt x="122" y="283"/>
                  </a:lnTo>
                  <a:lnTo>
                    <a:pt x="122" y="283"/>
                  </a:lnTo>
                  <a:lnTo>
                    <a:pt x="122" y="278"/>
                  </a:lnTo>
                  <a:lnTo>
                    <a:pt x="123" y="275"/>
                  </a:lnTo>
                  <a:lnTo>
                    <a:pt x="126" y="271"/>
                  </a:lnTo>
                  <a:lnTo>
                    <a:pt x="128" y="267"/>
                  </a:lnTo>
                  <a:lnTo>
                    <a:pt x="132" y="264"/>
                  </a:lnTo>
                  <a:lnTo>
                    <a:pt x="136" y="262"/>
                  </a:lnTo>
                  <a:lnTo>
                    <a:pt x="140" y="261"/>
                  </a:lnTo>
                  <a:lnTo>
                    <a:pt x="145" y="259"/>
                  </a:lnTo>
                  <a:lnTo>
                    <a:pt x="259" y="259"/>
                  </a:lnTo>
                  <a:lnTo>
                    <a:pt x="259" y="259"/>
                  </a:lnTo>
                  <a:lnTo>
                    <a:pt x="264" y="261"/>
                  </a:lnTo>
                  <a:lnTo>
                    <a:pt x="268" y="262"/>
                  </a:lnTo>
                  <a:lnTo>
                    <a:pt x="272" y="264"/>
                  </a:lnTo>
                  <a:lnTo>
                    <a:pt x="276" y="267"/>
                  </a:lnTo>
                  <a:lnTo>
                    <a:pt x="278" y="271"/>
                  </a:lnTo>
                  <a:lnTo>
                    <a:pt x="281" y="275"/>
                  </a:lnTo>
                  <a:lnTo>
                    <a:pt x="282" y="278"/>
                  </a:lnTo>
                  <a:lnTo>
                    <a:pt x="283" y="283"/>
                  </a:lnTo>
                  <a:lnTo>
                    <a:pt x="283" y="389"/>
                  </a:lnTo>
                  <a:lnTo>
                    <a:pt x="369" y="389"/>
                  </a:lnTo>
                  <a:lnTo>
                    <a:pt x="369" y="389"/>
                  </a:lnTo>
                  <a:lnTo>
                    <a:pt x="376" y="388"/>
                  </a:lnTo>
                  <a:lnTo>
                    <a:pt x="383" y="385"/>
                  </a:lnTo>
                  <a:lnTo>
                    <a:pt x="389" y="383"/>
                  </a:lnTo>
                  <a:lnTo>
                    <a:pt x="394" y="378"/>
                  </a:lnTo>
                  <a:lnTo>
                    <a:pt x="398" y="373"/>
                  </a:lnTo>
                  <a:lnTo>
                    <a:pt x="402" y="367"/>
                  </a:lnTo>
                  <a:lnTo>
                    <a:pt x="403" y="360"/>
                  </a:lnTo>
                  <a:lnTo>
                    <a:pt x="404" y="354"/>
                  </a:lnTo>
                  <a:lnTo>
                    <a:pt x="404" y="175"/>
                  </a:lnTo>
                  <a:lnTo>
                    <a:pt x="249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5" name="Freeform 137"/>
          <p:cNvSpPr>
            <a:spLocks noChangeAspect="1" noEditPoints="1"/>
          </p:cNvSpPr>
          <p:nvPr userDrawn="1"/>
        </p:nvSpPr>
        <p:spPr bwMode="auto">
          <a:xfrm>
            <a:off x="5842031" y="4058972"/>
            <a:ext cx="537400" cy="351802"/>
          </a:xfrm>
          <a:custGeom>
            <a:avLst/>
            <a:gdLst>
              <a:gd name="T0" fmla="*/ 112 w 128"/>
              <a:gd name="T1" fmla="*/ 0 h 84"/>
              <a:gd name="T2" fmla="*/ 16 w 128"/>
              <a:gd name="T3" fmla="*/ 0 h 84"/>
              <a:gd name="T4" fmla="*/ 0 w 128"/>
              <a:gd name="T5" fmla="*/ 16 h 84"/>
              <a:gd name="T6" fmla="*/ 0 w 128"/>
              <a:gd name="T7" fmla="*/ 68 h 84"/>
              <a:gd name="T8" fmla="*/ 16 w 128"/>
              <a:gd name="T9" fmla="*/ 84 h 84"/>
              <a:gd name="T10" fmla="*/ 112 w 128"/>
              <a:gd name="T11" fmla="*/ 84 h 84"/>
              <a:gd name="T12" fmla="*/ 128 w 128"/>
              <a:gd name="T13" fmla="*/ 68 h 84"/>
              <a:gd name="T14" fmla="*/ 128 w 128"/>
              <a:gd name="T15" fmla="*/ 16 h 84"/>
              <a:gd name="T16" fmla="*/ 112 w 128"/>
              <a:gd name="T17" fmla="*/ 0 h 84"/>
              <a:gd name="T18" fmla="*/ 8 w 128"/>
              <a:gd name="T19" fmla="*/ 21 h 84"/>
              <a:gd name="T20" fmla="*/ 36 w 128"/>
              <a:gd name="T21" fmla="*/ 42 h 84"/>
              <a:gd name="T22" fmla="*/ 8 w 128"/>
              <a:gd name="T23" fmla="*/ 63 h 84"/>
              <a:gd name="T24" fmla="*/ 8 w 128"/>
              <a:gd name="T25" fmla="*/ 21 h 84"/>
              <a:gd name="T26" fmla="*/ 120 w 128"/>
              <a:gd name="T27" fmla="*/ 68 h 84"/>
              <a:gd name="T28" fmla="*/ 112 w 128"/>
              <a:gd name="T29" fmla="*/ 76 h 84"/>
              <a:gd name="T30" fmla="*/ 16 w 128"/>
              <a:gd name="T31" fmla="*/ 76 h 84"/>
              <a:gd name="T32" fmla="*/ 8 w 128"/>
              <a:gd name="T33" fmla="*/ 68 h 84"/>
              <a:gd name="T34" fmla="*/ 40 w 128"/>
              <a:gd name="T35" fmla="*/ 45 h 84"/>
              <a:gd name="T36" fmla="*/ 57 w 128"/>
              <a:gd name="T37" fmla="*/ 58 h 84"/>
              <a:gd name="T38" fmla="*/ 64 w 128"/>
              <a:gd name="T39" fmla="*/ 60 h 84"/>
              <a:gd name="T40" fmla="*/ 71 w 128"/>
              <a:gd name="T41" fmla="*/ 58 h 84"/>
              <a:gd name="T42" fmla="*/ 89 w 128"/>
              <a:gd name="T43" fmla="*/ 45 h 84"/>
              <a:gd name="T44" fmla="*/ 120 w 128"/>
              <a:gd name="T45" fmla="*/ 68 h 84"/>
              <a:gd name="T46" fmla="*/ 120 w 128"/>
              <a:gd name="T47" fmla="*/ 63 h 84"/>
              <a:gd name="T48" fmla="*/ 92 w 128"/>
              <a:gd name="T49" fmla="*/ 42 h 84"/>
              <a:gd name="T50" fmla="*/ 120 w 128"/>
              <a:gd name="T51" fmla="*/ 21 h 84"/>
              <a:gd name="T52" fmla="*/ 120 w 128"/>
              <a:gd name="T53" fmla="*/ 63 h 84"/>
              <a:gd name="T54" fmla="*/ 69 w 128"/>
              <a:gd name="T55" fmla="*/ 54 h 84"/>
              <a:gd name="T56" fmla="*/ 64 w 128"/>
              <a:gd name="T57" fmla="*/ 56 h 84"/>
              <a:gd name="T58" fmla="*/ 59 w 128"/>
              <a:gd name="T59" fmla="*/ 54 h 84"/>
              <a:gd name="T60" fmla="*/ 43 w 128"/>
              <a:gd name="T61" fmla="*/ 42 h 84"/>
              <a:gd name="T62" fmla="*/ 40 w 128"/>
              <a:gd name="T63" fmla="*/ 40 h 84"/>
              <a:gd name="T64" fmla="*/ 8 w 128"/>
              <a:gd name="T65" fmla="*/ 16 h 84"/>
              <a:gd name="T66" fmla="*/ 8 w 128"/>
              <a:gd name="T67" fmla="*/ 16 h 84"/>
              <a:gd name="T68" fmla="*/ 16 w 128"/>
              <a:gd name="T69" fmla="*/ 8 h 84"/>
              <a:gd name="T70" fmla="*/ 112 w 128"/>
              <a:gd name="T71" fmla="*/ 8 h 84"/>
              <a:gd name="T72" fmla="*/ 120 w 128"/>
              <a:gd name="T73" fmla="*/ 16 h 84"/>
              <a:gd name="T74" fmla="*/ 69 w 128"/>
              <a:gd name="T75" fmla="*/ 5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8" h="84">
                <a:moveTo>
                  <a:pt x="112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7"/>
                  <a:pt x="7" y="84"/>
                  <a:pt x="16" y="84"/>
                </a:cubicBezTo>
                <a:cubicBezTo>
                  <a:pt x="112" y="84"/>
                  <a:pt x="112" y="84"/>
                  <a:pt x="112" y="84"/>
                </a:cubicBezTo>
                <a:cubicBezTo>
                  <a:pt x="121" y="84"/>
                  <a:pt x="128" y="77"/>
                  <a:pt x="128" y="68"/>
                </a:cubicBezTo>
                <a:cubicBezTo>
                  <a:pt x="128" y="16"/>
                  <a:pt x="128" y="16"/>
                  <a:pt x="128" y="16"/>
                </a:cubicBezTo>
                <a:cubicBezTo>
                  <a:pt x="128" y="7"/>
                  <a:pt x="121" y="0"/>
                  <a:pt x="112" y="0"/>
                </a:cubicBezTo>
                <a:moveTo>
                  <a:pt x="8" y="21"/>
                </a:moveTo>
                <a:cubicBezTo>
                  <a:pt x="36" y="42"/>
                  <a:pt x="36" y="42"/>
                  <a:pt x="36" y="42"/>
                </a:cubicBezTo>
                <a:cubicBezTo>
                  <a:pt x="8" y="63"/>
                  <a:pt x="8" y="63"/>
                  <a:pt x="8" y="63"/>
                </a:cubicBezTo>
                <a:lnTo>
                  <a:pt x="8" y="21"/>
                </a:lnTo>
                <a:close/>
                <a:moveTo>
                  <a:pt x="120" y="68"/>
                </a:moveTo>
                <a:cubicBezTo>
                  <a:pt x="120" y="72"/>
                  <a:pt x="117" y="76"/>
                  <a:pt x="112" y="76"/>
                </a:cubicBezTo>
                <a:cubicBezTo>
                  <a:pt x="16" y="76"/>
                  <a:pt x="16" y="76"/>
                  <a:pt x="16" y="76"/>
                </a:cubicBezTo>
                <a:cubicBezTo>
                  <a:pt x="12" y="76"/>
                  <a:pt x="8" y="72"/>
                  <a:pt x="8" y="68"/>
                </a:cubicBezTo>
                <a:cubicBezTo>
                  <a:pt x="40" y="45"/>
                  <a:pt x="40" y="45"/>
                  <a:pt x="40" y="45"/>
                </a:cubicBezTo>
                <a:cubicBezTo>
                  <a:pt x="57" y="58"/>
                  <a:pt x="57" y="58"/>
                  <a:pt x="57" y="58"/>
                </a:cubicBezTo>
                <a:cubicBezTo>
                  <a:pt x="59" y="59"/>
                  <a:pt x="62" y="60"/>
                  <a:pt x="64" y="60"/>
                </a:cubicBezTo>
                <a:cubicBezTo>
                  <a:pt x="67" y="60"/>
                  <a:pt x="69" y="59"/>
                  <a:pt x="71" y="58"/>
                </a:cubicBezTo>
                <a:cubicBezTo>
                  <a:pt x="89" y="45"/>
                  <a:pt x="89" y="45"/>
                  <a:pt x="89" y="45"/>
                </a:cubicBezTo>
                <a:lnTo>
                  <a:pt x="120" y="68"/>
                </a:lnTo>
                <a:close/>
                <a:moveTo>
                  <a:pt x="120" y="63"/>
                </a:moveTo>
                <a:cubicBezTo>
                  <a:pt x="92" y="42"/>
                  <a:pt x="92" y="42"/>
                  <a:pt x="92" y="42"/>
                </a:cubicBezTo>
                <a:cubicBezTo>
                  <a:pt x="120" y="21"/>
                  <a:pt x="120" y="21"/>
                  <a:pt x="120" y="21"/>
                </a:cubicBezTo>
                <a:lnTo>
                  <a:pt x="120" y="63"/>
                </a:lnTo>
                <a:close/>
                <a:moveTo>
                  <a:pt x="69" y="54"/>
                </a:moveTo>
                <a:cubicBezTo>
                  <a:pt x="68" y="55"/>
                  <a:pt x="66" y="56"/>
                  <a:pt x="64" y="56"/>
                </a:cubicBezTo>
                <a:cubicBezTo>
                  <a:pt x="62" y="56"/>
                  <a:pt x="61" y="55"/>
                  <a:pt x="59" y="54"/>
                </a:cubicBezTo>
                <a:cubicBezTo>
                  <a:pt x="43" y="42"/>
                  <a:pt x="43" y="42"/>
                  <a:pt x="43" y="42"/>
                </a:cubicBezTo>
                <a:cubicBezTo>
                  <a:pt x="40" y="40"/>
                  <a:pt x="40" y="40"/>
                  <a:pt x="40" y="40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2"/>
                  <a:pt x="12" y="8"/>
                  <a:pt x="16" y="8"/>
                </a:cubicBezTo>
                <a:cubicBezTo>
                  <a:pt x="112" y="8"/>
                  <a:pt x="112" y="8"/>
                  <a:pt x="112" y="8"/>
                </a:cubicBezTo>
                <a:cubicBezTo>
                  <a:pt x="117" y="8"/>
                  <a:pt x="120" y="12"/>
                  <a:pt x="120" y="16"/>
                </a:cubicBezTo>
                <a:lnTo>
                  <a:pt x="69" y="5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45"/>
          <p:cNvSpPr/>
          <p:nvPr>
            <p:custDataLst>
              <p:tags r:id="rId2"/>
            </p:custDataLst>
          </p:nvPr>
        </p:nvSpPr>
        <p:spPr>
          <a:xfrm>
            <a:off x="0" y="-6350"/>
            <a:ext cx="1173163" cy="1162050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任意多边形: 形状 46"/>
          <p:cNvSpPr/>
          <p:nvPr>
            <p:custDataLst>
              <p:tags r:id="rId3"/>
            </p:custDataLst>
          </p:nvPr>
        </p:nvSpPr>
        <p:spPr>
          <a:xfrm>
            <a:off x="0" y="-6350"/>
            <a:ext cx="1036638" cy="1036638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KSO_Shape"/>
          <p:cNvSpPr/>
          <p:nvPr>
            <p:custDataLst>
              <p:tags r:id="rId4"/>
            </p:custDataLst>
          </p:nvPr>
        </p:nvSpPr>
        <p:spPr>
          <a:xfrm rot="6188927">
            <a:off x="784226" y="434975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KSO_Shape"/>
          <p:cNvSpPr/>
          <p:nvPr>
            <p:custDataLst>
              <p:tags r:id="rId5"/>
            </p:custDataLst>
          </p:nvPr>
        </p:nvSpPr>
        <p:spPr>
          <a:xfrm rot="7226800">
            <a:off x="745332" y="535781"/>
            <a:ext cx="88900" cy="77787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KSO_Shape"/>
          <p:cNvSpPr/>
          <p:nvPr>
            <p:custDataLst>
              <p:tags r:id="rId6"/>
            </p:custDataLst>
          </p:nvPr>
        </p:nvSpPr>
        <p:spPr>
          <a:xfrm rot="8126800">
            <a:off x="676275" y="620713"/>
            <a:ext cx="88900" cy="77787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KSO_Shape"/>
          <p:cNvSpPr/>
          <p:nvPr>
            <p:custDataLst>
              <p:tags r:id="rId7"/>
            </p:custDataLst>
          </p:nvPr>
        </p:nvSpPr>
        <p:spPr>
          <a:xfrm rot="9026800">
            <a:off x="590550" y="677863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1268730" y="276226"/>
            <a:ext cx="9774555" cy="51816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8" name="内容占位符 17"/>
          <p:cNvSpPr>
            <a:spLocks noGrp="1"/>
          </p:cNvSpPr>
          <p:nvPr>
            <p:ph idx="1"/>
          </p:nvPr>
        </p:nvSpPr>
        <p:spPr>
          <a:xfrm>
            <a:off x="876880" y="1716563"/>
            <a:ext cx="10515600" cy="435133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和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: 形状 45"/>
          <p:cNvSpPr/>
          <p:nvPr>
            <p:custDataLst>
              <p:tags r:id="rId2"/>
            </p:custDataLst>
          </p:nvPr>
        </p:nvSpPr>
        <p:spPr>
          <a:xfrm>
            <a:off x="0" y="-6350"/>
            <a:ext cx="1173163" cy="1162050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任意多边形: 形状 46"/>
          <p:cNvSpPr/>
          <p:nvPr>
            <p:custDataLst>
              <p:tags r:id="rId3"/>
            </p:custDataLst>
          </p:nvPr>
        </p:nvSpPr>
        <p:spPr>
          <a:xfrm>
            <a:off x="0" y="-6350"/>
            <a:ext cx="1036638" cy="1036638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KSO_Shape"/>
          <p:cNvSpPr/>
          <p:nvPr>
            <p:custDataLst>
              <p:tags r:id="rId4"/>
            </p:custDataLst>
          </p:nvPr>
        </p:nvSpPr>
        <p:spPr>
          <a:xfrm rot="6188927">
            <a:off x="784226" y="434975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KSO_Shape"/>
          <p:cNvSpPr/>
          <p:nvPr>
            <p:custDataLst>
              <p:tags r:id="rId5"/>
            </p:custDataLst>
          </p:nvPr>
        </p:nvSpPr>
        <p:spPr>
          <a:xfrm rot="7226800">
            <a:off x="745332" y="535781"/>
            <a:ext cx="88900" cy="77787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>
            <p:custDataLst>
              <p:tags r:id="rId6"/>
            </p:custDataLst>
          </p:nvPr>
        </p:nvSpPr>
        <p:spPr>
          <a:xfrm rot="8126800">
            <a:off x="676275" y="620713"/>
            <a:ext cx="88900" cy="77787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" name="KSO_Shape"/>
          <p:cNvSpPr/>
          <p:nvPr>
            <p:custDataLst>
              <p:tags r:id="rId7"/>
            </p:custDataLst>
          </p:nvPr>
        </p:nvSpPr>
        <p:spPr>
          <a:xfrm rot="9026800">
            <a:off x="590550" y="677863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4"/>
          </p:nvPr>
        </p:nvSpPr>
        <p:spPr>
          <a:xfrm>
            <a:off x="779835" y="1685925"/>
            <a:ext cx="4513262" cy="3910013"/>
          </a:xfrm>
        </p:spPr>
        <p:txBody>
          <a:bodyPr/>
          <a:lstStyle/>
          <a:p>
            <a:pPr lvl="0"/>
            <a:endParaRPr lang="zh-CN" altLang="en-US" noProof="1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5"/>
          </p:nvPr>
        </p:nvSpPr>
        <p:spPr>
          <a:xfrm>
            <a:off x="6327775" y="2717800"/>
            <a:ext cx="5026025" cy="2878138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6"/>
          </p:nvPr>
        </p:nvSpPr>
        <p:spPr>
          <a:xfrm>
            <a:off x="6327775" y="1685925"/>
            <a:ext cx="5026025" cy="51593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268730" y="276226"/>
            <a:ext cx="9774555" cy="51816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>
          <a:xfrm>
            <a:off x="1295400" y="802640"/>
            <a:ext cx="5621338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14" name="日期占位符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" name="页脚占位符 4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6" name="灯片编号占位符 5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818900-26F5-49F5-9D46-8CDDC5A6EF3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1408113" y="2114550"/>
            <a:ext cx="2681287" cy="2681288"/>
          </a:xfrm>
          <a:prstGeom prst="ellipse">
            <a:avLst/>
          </a:pr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椭圆 7"/>
          <p:cNvSpPr/>
          <p:nvPr/>
        </p:nvSpPr>
        <p:spPr>
          <a:xfrm>
            <a:off x="1574800" y="2266950"/>
            <a:ext cx="2378075" cy="2376488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762500" y="3602038"/>
            <a:ext cx="4948238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椭圆 6"/>
          <p:cNvSpPr/>
          <p:nvPr/>
        </p:nvSpPr>
        <p:spPr>
          <a:xfrm>
            <a:off x="9802813" y="3541713"/>
            <a:ext cx="115887" cy="11588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cs typeface="Arial" panose="020B0604020202020204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10299700" y="3541713"/>
            <a:ext cx="115888" cy="11588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cs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9967913" y="3541713"/>
            <a:ext cx="115887" cy="11588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cs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0134600" y="3541713"/>
            <a:ext cx="115888" cy="11588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/>
        </p:nvSpPr>
        <p:spPr>
          <a:xfrm rot="237355">
            <a:off x="2771775" y="2308225"/>
            <a:ext cx="193675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2" name="KSO_Shape"/>
          <p:cNvSpPr/>
          <p:nvPr/>
        </p:nvSpPr>
        <p:spPr>
          <a:xfrm rot="1275228">
            <a:off x="3003550" y="2360613"/>
            <a:ext cx="193675" cy="169862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3" name="KSO_Shape"/>
          <p:cNvSpPr/>
          <p:nvPr/>
        </p:nvSpPr>
        <p:spPr>
          <a:xfrm rot="2175228">
            <a:off x="3209925" y="2478088"/>
            <a:ext cx="193675" cy="17145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4" name="KSO_Shape"/>
          <p:cNvSpPr/>
          <p:nvPr/>
        </p:nvSpPr>
        <p:spPr>
          <a:xfrm rot="3075228">
            <a:off x="3363119" y="2640806"/>
            <a:ext cx="193675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5" name="KSO_Shape"/>
          <p:cNvSpPr/>
          <p:nvPr/>
        </p:nvSpPr>
        <p:spPr>
          <a:xfrm rot="298659" flipH="1" flipV="1">
            <a:off x="2470150" y="4416425"/>
            <a:ext cx="193675" cy="171450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6" name="KSO_Shape"/>
          <p:cNvSpPr/>
          <p:nvPr/>
        </p:nvSpPr>
        <p:spPr>
          <a:xfrm rot="1336532" flipH="1" flipV="1">
            <a:off x="2243138" y="4365625"/>
            <a:ext cx="193675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7" name="KSO_Shape"/>
          <p:cNvSpPr/>
          <p:nvPr/>
        </p:nvSpPr>
        <p:spPr>
          <a:xfrm rot="2236532" flipH="1" flipV="1">
            <a:off x="2039938" y="4243388"/>
            <a:ext cx="193675" cy="169862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8" name="KSO_Shape"/>
          <p:cNvSpPr/>
          <p:nvPr/>
        </p:nvSpPr>
        <p:spPr>
          <a:xfrm rot="3136532" flipH="1" flipV="1">
            <a:off x="1889919" y="4079081"/>
            <a:ext cx="193675" cy="169863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30750" y="2895613"/>
            <a:ext cx="4979670" cy="564898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30750" y="3753579"/>
            <a:ext cx="4979670" cy="58110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20852B7-6EB6-4264-96AC-1D8C7F1C3B0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横排四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任意多边形: 形状 45"/>
          <p:cNvSpPr/>
          <p:nvPr>
            <p:custDataLst>
              <p:tags r:id="rId2"/>
            </p:custDataLst>
          </p:nvPr>
        </p:nvSpPr>
        <p:spPr>
          <a:xfrm>
            <a:off x="0" y="-6350"/>
            <a:ext cx="1173163" cy="1162050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" name="任意多边形: 形状 46"/>
          <p:cNvSpPr/>
          <p:nvPr>
            <p:custDataLst>
              <p:tags r:id="rId3"/>
            </p:custDataLst>
          </p:nvPr>
        </p:nvSpPr>
        <p:spPr>
          <a:xfrm>
            <a:off x="0" y="-6350"/>
            <a:ext cx="1036638" cy="1036638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9" name="KSO_Shape"/>
          <p:cNvSpPr/>
          <p:nvPr>
            <p:custDataLst>
              <p:tags r:id="rId4"/>
            </p:custDataLst>
          </p:nvPr>
        </p:nvSpPr>
        <p:spPr>
          <a:xfrm rot="6188927">
            <a:off x="784226" y="434975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0" name="KSO_Shape"/>
          <p:cNvSpPr/>
          <p:nvPr>
            <p:custDataLst>
              <p:tags r:id="rId5"/>
            </p:custDataLst>
          </p:nvPr>
        </p:nvSpPr>
        <p:spPr>
          <a:xfrm rot="7226800">
            <a:off x="745332" y="535781"/>
            <a:ext cx="88900" cy="77787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1" name="KSO_Shape"/>
          <p:cNvSpPr/>
          <p:nvPr>
            <p:custDataLst>
              <p:tags r:id="rId6"/>
            </p:custDataLst>
          </p:nvPr>
        </p:nvSpPr>
        <p:spPr>
          <a:xfrm rot="8126800">
            <a:off x="676275" y="620713"/>
            <a:ext cx="88900" cy="77787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2" name="KSO_Shape"/>
          <p:cNvSpPr/>
          <p:nvPr>
            <p:custDataLst>
              <p:tags r:id="rId7"/>
            </p:custDataLst>
          </p:nvPr>
        </p:nvSpPr>
        <p:spPr>
          <a:xfrm rot="9026800">
            <a:off x="590550" y="677863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3" name="椭圆 22"/>
          <p:cNvSpPr/>
          <p:nvPr>
            <p:custDataLst>
              <p:tags r:id="rId8"/>
            </p:custDataLst>
          </p:nvPr>
        </p:nvSpPr>
        <p:spPr>
          <a:xfrm>
            <a:off x="9520238" y="3194050"/>
            <a:ext cx="415925" cy="4159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lt"/>
            </a:endParaRPr>
          </a:p>
        </p:txBody>
      </p:sp>
      <p:sp>
        <p:nvSpPr>
          <p:cNvPr id="24" name="椭圆 23"/>
          <p:cNvSpPr/>
          <p:nvPr>
            <p:custDataLst>
              <p:tags r:id="rId9"/>
            </p:custDataLst>
          </p:nvPr>
        </p:nvSpPr>
        <p:spPr>
          <a:xfrm>
            <a:off x="2160588" y="3157538"/>
            <a:ext cx="415925" cy="4159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sym typeface="+mn-lt"/>
            </a:endParaRPr>
          </a:p>
        </p:txBody>
      </p:sp>
      <p:sp>
        <p:nvSpPr>
          <p:cNvPr id="46" name="文本占位符 45"/>
          <p:cNvSpPr>
            <a:spLocks noGrp="1"/>
          </p:cNvSpPr>
          <p:nvPr>
            <p:ph type="body" sz="quarter" idx="14"/>
          </p:nvPr>
        </p:nvSpPr>
        <p:spPr>
          <a:xfrm>
            <a:off x="1785938" y="1727200"/>
            <a:ext cx="8610600" cy="592138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endParaRPr lang="zh-CN" altLang="en-US" noProof="1" smtClean="0"/>
          </a:p>
        </p:txBody>
      </p:sp>
      <p:sp>
        <p:nvSpPr>
          <p:cNvPr id="48" name="图片占位符 47"/>
          <p:cNvSpPr>
            <a:spLocks noGrp="1"/>
          </p:cNvSpPr>
          <p:nvPr>
            <p:ph type="pic" sz="quarter" idx="15"/>
          </p:nvPr>
        </p:nvSpPr>
        <p:spPr>
          <a:xfrm>
            <a:off x="1373135" y="2541905"/>
            <a:ext cx="1985380" cy="2024380"/>
          </a:xfrm>
        </p:spPr>
        <p:txBody>
          <a:bodyPr/>
          <a:lstStyle/>
          <a:p>
            <a:pPr lvl="0"/>
            <a:endParaRPr lang="zh-CN" altLang="en-US" noProof="1"/>
          </a:p>
        </p:txBody>
      </p:sp>
      <p:sp>
        <p:nvSpPr>
          <p:cNvPr id="49" name="图片占位符 47"/>
          <p:cNvSpPr>
            <a:spLocks noGrp="1"/>
          </p:cNvSpPr>
          <p:nvPr>
            <p:ph type="pic" sz="quarter" idx="16"/>
          </p:nvPr>
        </p:nvSpPr>
        <p:spPr>
          <a:xfrm>
            <a:off x="3796797" y="2541905"/>
            <a:ext cx="1985380" cy="2024380"/>
          </a:xfrm>
        </p:spPr>
        <p:txBody>
          <a:bodyPr/>
          <a:lstStyle/>
          <a:p>
            <a:pPr lvl="0"/>
            <a:endParaRPr lang="zh-CN" altLang="en-US" noProof="1"/>
          </a:p>
        </p:txBody>
      </p:sp>
      <p:sp>
        <p:nvSpPr>
          <p:cNvPr id="50" name="图片占位符 47"/>
          <p:cNvSpPr>
            <a:spLocks noGrp="1"/>
          </p:cNvSpPr>
          <p:nvPr>
            <p:ph type="pic" sz="quarter" idx="17"/>
          </p:nvPr>
        </p:nvSpPr>
        <p:spPr>
          <a:xfrm>
            <a:off x="6215697" y="2541905"/>
            <a:ext cx="1985380" cy="2024380"/>
          </a:xfrm>
        </p:spPr>
        <p:txBody>
          <a:bodyPr/>
          <a:lstStyle/>
          <a:p>
            <a:pPr lvl="0"/>
            <a:endParaRPr lang="zh-CN" altLang="en-US" noProof="1"/>
          </a:p>
        </p:txBody>
      </p:sp>
      <p:sp>
        <p:nvSpPr>
          <p:cNvPr id="51" name="图片占位符 47"/>
          <p:cNvSpPr>
            <a:spLocks noGrp="1"/>
          </p:cNvSpPr>
          <p:nvPr>
            <p:ph type="pic" sz="quarter" idx="18"/>
          </p:nvPr>
        </p:nvSpPr>
        <p:spPr>
          <a:xfrm>
            <a:off x="8634597" y="2541905"/>
            <a:ext cx="1985380" cy="2024380"/>
          </a:xfrm>
        </p:spPr>
        <p:txBody>
          <a:bodyPr/>
          <a:lstStyle/>
          <a:p>
            <a:pPr lvl="0"/>
            <a:endParaRPr lang="zh-CN" altLang="en-US" noProof="1"/>
          </a:p>
        </p:txBody>
      </p:sp>
      <p:sp>
        <p:nvSpPr>
          <p:cNvPr id="53" name="文本占位符 52"/>
          <p:cNvSpPr>
            <a:spLocks noGrp="1"/>
          </p:cNvSpPr>
          <p:nvPr>
            <p:ph type="body" sz="quarter" idx="19"/>
          </p:nvPr>
        </p:nvSpPr>
        <p:spPr>
          <a:xfrm>
            <a:off x="1295082" y="4583112"/>
            <a:ext cx="2138363" cy="461963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54" name="文本占位符 52"/>
          <p:cNvSpPr>
            <a:spLocks noGrp="1"/>
          </p:cNvSpPr>
          <p:nvPr>
            <p:ph type="body" sz="quarter" idx="20"/>
          </p:nvPr>
        </p:nvSpPr>
        <p:spPr>
          <a:xfrm>
            <a:off x="3720305" y="4583112"/>
            <a:ext cx="2138363" cy="461963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55" name="文本占位符 52"/>
          <p:cNvSpPr>
            <a:spLocks noGrp="1"/>
          </p:cNvSpPr>
          <p:nvPr>
            <p:ph type="body" sz="quarter" idx="21"/>
          </p:nvPr>
        </p:nvSpPr>
        <p:spPr>
          <a:xfrm>
            <a:off x="6139205" y="4583112"/>
            <a:ext cx="2138363" cy="461963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56" name="文本占位符 52"/>
          <p:cNvSpPr>
            <a:spLocks noGrp="1"/>
          </p:cNvSpPr>
          <p:nvPr>
            <p:ph type="body" sz="quarter" idx="22"/>
          </p:nvPr>
        </p:nvSpPr>
        <p:spPr>
          <a:xfrm>
            <a:off x="8558105" y="4583112"/>
            <a:ext cx="2138363" cy="461963"/>
          </a:xfrm>
        </p:spPr>
        <p:txBody>
          <a:bodyPr>
            <a:normAutofit/>
          </a:bodyPr>
          <a:lstStyle>
            <a:lvl1pPr marL="0" indent="0">
              <a:buNone/>
              <a:defRPr sz="2000" baseline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58" name="文本占位符 57"/>
          <p:cNvSpPr>
            <a:spLocks noGrp="1"/>
          </p:cNvSpPr>
          <p:nvPr>
            <p:ph type="body" sz="quarter" idx="23"/>
          </p:nvPr>
        </p:nvSpPr>
        <p:spPr>
          <a:xfrm>
            <a:off x="1295081" y="5062538"/>
            <a:ext cx="2138363" cy="1138237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59" name="文本占位符 57"/>
          <p:cNvSpPr>
            <a:spLocks noGrp="1"/>
          </p:cNvSpPr>
          <p:nvPr>
            <p:ph type="body" sz="quarter" idx="24"/>
          </p:nvPr>
        </p:nvSpPr>
        <p:spPr>
          <a:xfrm>
            <a:off x="3720305" y="5062538"/>
            <a:ext cx="2138363" cy="1138237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60" name="文本占位符 57"/>
          <p:cNvSpPr>
            <a:spLocks noGrp="1"/>
          </p:cNvSpPr>
          <p:nvPr>
            <p:ph type="body" sz="quarter" idx="25"/>
          </p:nvPr>
        </p:nvSpPr>
        <p:spPr>
          <a:xfrm>
            <a:off x="6139205" y="5062538"/>
            <a:ext cx="2138363" cy="1138237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61" name="文本占位符 57"/>
          <p:cNvSpPr>
            <a:spLocks noGrp="1"/>
          </p:cNvSpPr>
          <p:nvPr>
            <p:ph type="body" sz="quarter" idx="26"/>
          </p:nvPr>
        </p:nvSpPr>
        <p:spPr>
          <a:xfrm>
            <a:off x="8558105" y="5045075"/>
            <a:ext cx="2138363" cy="1138237"/>
          </a:xfrm>
        </p:spPr>
        <p:txBody>
          <a:bodyPr/>
          <a:lstStyle>
            <a:lvl1pPr marL="0" indent="0">
              <a:buNone/>
              <a:defRPr sz="1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268730" y="276226"/>
            <a:ext cx="9774555" cy="51816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/>
          </p:nvPr>
        </p:nvSpPr>
        <p:spPr>
          <a:xfrm>
            <a:off x="1295400" y="802640"/>
            <a:ext cx="5621338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25" name="日期占位符 3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6" name="页脚占位符 4"/>
          <p:cNvSpPr>
            <a:spLocks noGrp="1"/>
          </p:cNvSpPr>
          <p:nvPr>
            <p:ph type="ftr" sz="quarter" idx="2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7" name="灯片编号占位符 5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9F15CD5-A897-44BC-96B1-EA1DFA2014A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45"/>
          <p:cNvSpPr/>
          <p:nvPr>
            <p:custDataLst>
              <p:tags r:id="rId2"/>
            </p:custDataLst>
          </p:nvPr>
        </p:nvSpPr>
        <p:spPr>
          <a:xfrm>
            <a:off x="0" y="-6350"/>
            <a:ext cx="1173163" cy="1162050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任意多边形: 形状 46"/>
          <p:cNvSpPr/>
          <p:nvPr>
            <p:custDataLst>
              <p:tags r:id="rId3"/>
            </p:custDataLst>
          </p:nvPr>
        </p:nvSpPr>
        <p:spPr>
          <a:xfrm>
            <a:off x="0" y="-6350"/>
            <a:ext cx="1036638" cy="1036638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KSO_Shape"/>
          <p:cNvSpPr/>
          <p:nvPr>
            <p:custDataLst>
              <p:tags r:id="rId4"/>
            </p:custDataLst>
          </p:nvPr>
        </p:nvSpPr>
        <p:spPr>
          <a:xfrm rot="6188927">
            <a:off x="784226" y="434975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KSO_Shape"/>
          <p:cNvSpPr/>
          <p:nvPr>
            <p:custDataLst>
              <p:tags r:id="rId5"/>
            </p:custDataLst>
          </p:nvPr>
        </p:nvSpPr>
        <p:spPr>
          <a:xfrm rot="7226800">
            <a:off x="745332" y="535781"/>
            <a:ext cx="88900" cy="77787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KSO_Shape"/>
          <p:cNvSpPr/>
          <p:nvPr>
            <p:custDataLst>
              <p:tags r:id="rId6"/>
            </p:custDataLst>
          </p:nvPr>
        </p:nvSpPr>
        <p:spPr>
          <a:xfrm rot="8126800">
            <a:off x="676275" y="620713"/>
            <a:ext cx="88900" cy="77787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>
            <p:custDataLst>
              <p:tags r:id="rId7"/>
            </p:custDataLst>
          </p:nvPr>
        </p:nvSpPr>
        <p:spPr>
          <a:xfrm rot="9026800">
            <a:off x="590550" y="677863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1268730" y="276226"/>
            <a:ext cx="9774555" cy="51816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6" name="文本占位符 15"/>
          <p:cNvSpPr>
            <a:spLocks noGrp="1"/>
          </p:cNvSpPr>
          <p:nvPr>
            <p:ph type="body" sz="quarter" idx="13"/>
          </p:nvPr>
        </p:nvSpPr>
        <p:spPr>
          <a:xfrm>
            <a:off x="1295400" y="802640"/>
            <a:ext cx="5621338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12" name="日期占位符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3" name="页脚占位符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" name="灯片编号占位符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8A55B5-DAAD-4B42-B2A7-EC7A443BCF7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5"/>
          <p:cNvSpPr/>
          <p:nvPr/>
        </p:nvSpPr>
        <p:spPr>
          <a:xfrm>
            <a:off x="11123613" y="-7938"/>
            <a:ext cx="1068387" cy="1052513"/>
          </a:xfrm>
          <a:custGeom>
            <a:avLst/>
            <a:gdLst>
              <a:gd name="connsiteX0" fmla="*/ 65352 w 1068729"/>
              <a:gd name="connsiteY0" fmla="*/ 0 h 1052118"/>
              <a:gd name="connsiteX1" fmla="*/ 1068729 w 1068729"/>
              <a:gd name="connsiteY1" fmla="*/ 0 h 1052118"/>
              <a:gd name="connsiteX2" fmla="*/ 1068729 w 1068729"/>
              <a:gd name="connsiteY2" fmla="*/ 977750 h 1052118"/>
              <a:gd name="connsiteX3" fmla="*/ 1040113 w 1068729"/>
              <a:gd name="connsiteY3" fmla="*/ 993283 h 1052118"/>
              <a:gd name="connsiteX4" fmla="*/ 748689 w 1068729"/>
              <a:gd name="connsiteY4" fmla="*/ 1052118 h 1052118"/>
              <a:gd name="connsiteX5" fmla="*/ 0 w 1068729"/>
              <a:gd name="connsiteY5" fmla="*/ 303429 h 1052118"/>
              <a:gd name="connsiteX6" fmla="*/ 58836 w 1068729"/>
              <a:gd name="connsiteY6" fmla="*/ 12005 h 1052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8729" h="1052118">
                <a:moveTo>
                  <a:pt x="65352" y="0"/>
                </a:moveTo>
                <a:lnTo>
                  <a:pt x="1068729" y="0"/>
                </a:lnTo>
                <a:lnTo>
                  <a:pt x="1068729" y="977750"/>
                </a:lnTo>
                <a:lnTo>
                  <a:pt x="1040113" y="993283"/>
                </a:lnTo>
                <a:cubicBezTo>
                  <a:pt x="950541" y="1031168"/>
                  <a:pt x="852062" y="1052118"/>
                  <a:pt x="748689" y="1052118"/>
                </a:cubicBezTo>
                <a:cubicBezTo>
                  <a:pt x="335199" y="1052118"/>
                  <a:pt x="0" y="716919"/>
                  <a:pt x="0" y="303429"/>
                </a:cubicBezTo>
                <a:cubicBezTo>
                  <a:pt x="0" y="200056"/>
                  <a:pt x="20950" y="101577"/>
                  <a:pt x="58836" y="1200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/>
          </a:p>
        </p:txBody>
      </p:sp>
      <p:sp>
        <p:nvSpPr>
          <p:cNvPr id="4" name="椭圆 3"/>
          <p:cNvSpPr/>
          <p:nvPr/>
        </p:nvSpPr>
        <p:spPr>
          <a:xfrm>
            <a:off x="1357313" y="1363663"/>
            <a:ext cx="1497012" cy="1498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/>
          </a:p>
        </p:txBody>
      </p:sp>
      <p:sp>
        <p:nvSpPr>
          <p:cNvPr id="5" name="任意多边形: 形状 7"/>
          <p:cNvSpPr/>
          <p:nvPr/>
        </p:nvSpPr>
        <p:spPr>
          <a:xfrm>
            <a:off x="8089900" y="-7938"/>
            <a:ext cx="1047750" cy="420688"/>
          </a:xfrm>
          <a:custGeom>
            <a:avLst/>
            <a:gdLst>
              <a:gd name="connsiteX0" fmla="*/ 0 w 1458561"/>
              <a:gd name="connsiteY0" fmla="*/ 0 h 584280"/>
              <a:gd name="connsiteX1" fmla="*/ 1458561 w 1458561"/>
              <a:gd name="connsiteY1" fmla="*/ 0 h 584280"/>
              <a:gd name="connsiteX2" fmla="*/ 1419134 w 1458561"/>
              <a:gd name="connsiteY2" fmla="*/ 127015 h 584280"/>
              <a:gd name="connsiteX3" fmla="*/ 729281 w 1458561"/>
              <a:gd name="connsiteY3" fmla="*/ 584280 h 584280"/>
              <a:gd name="connsiteX4" fmla="*/ 39427 w 1458561"/>
              <a:gd name="connsiteY4" fmla="*/ 127015 h 584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58561" h="584280">
                <a:moveTo>
                  <a:pt x="0" y="0"/>
                </a:moveTo>
                <a:lnTo>
                  <a:pt x="1458561" y="0"/>
                </a:lnTo>
                <a:lnTo>
                  <a:pt x="1419134" y="127015"/>
                </a:lnTo>
                <a:cubicBezTo>
                  <a:pt x="1305477" y="395731"/>
                  <a:pt x="1039398" y="584280"/>
                  <a:pt x="729281" y="584280"/>
                </a:cubicBezTo>
                <a:cubicBezTo>
                  <a:pt x="419163" y="584280"/>
                  <a:pt x="153084" y="395731"/>
                  <a:pt x="39427" y="12701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/>
          </a:p>
        </p:txBody>
      </p:sp>
      <p:sp>
        <p:nvSpPr>
          <p:cNvPr id="6" name="任意多边形: 形状 8"/>
          <p:cNvSpPr/>
          <p:nvPr/>
        </p:nvSpPr>
        <p:spPr>
          <a:xfrm>
            <a:off x="4592638" y="5781675"/>
            <a:ext cx="2116137" cy="1087438"/>
          </a:xfrm>
          <a:custGeom>
            <a:avLst/>
            <a:gdLst>
              <a:gd name="connsiteX0" fmla="*/ 1058486 w 2116971"/>
              <a:gd name="connsiteY0" fmla="*/ 0 h 1086707"/>
              <a:gd name="connsiteX1" fmla="*/ 2116971 w 2116971"/>
              <a:gd name="connsiteY1" fmla="*/ 1058486 h 1086707"/>
              <a:gd name="connsiteX2" fmla="*/ 2114126 w 2116971"/>
              <a:gd name="connsiteY2" fmla="*/ 1086707 h 1086707"/>
              <a:gd name="connsiteX3" fmla="*/ 2845 w 2116971"/>
              <a:gd name="connsiteY3" fmla="*/ 1086707 h 1086707"/>
              <a:gd name="connsiteX4" fmla="*/ 0 w 2116971"/>
              <a:gd name="connsiteY4" fmla="*/ 1058486 h 1086707"/>
              <a:gd name="connsiteX5" fmla="*/ 1058486 w 2116971"/>
              <a:gd name="connsiteY5" fmla="*/ 0 h 108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16971" h="1086707">
                <a:moveTo>
                  <a:pt x="1058486" y="0"/>
                </a:moveTo>
                <a:cubicBezTo>
                  <a:pt x="1643071" y="0"/>
                  <a:pt x="2116971" y="473900"/>
                  <a:pt x="2116971" y="1058486"/>
                </a:cubicBezTo>
                <a:lnTo>
                  <a:pt x="2114126" y="1086707"/>
                </a:lnTo>
                <a:lnTo>
                  <a:pt x="2845" y="1086707"/>
                </a:lnTo>
                <a:lnTo>
                  <a:pt x="0" y="1058486"/>
                </a:lnTo>
                <a:cubicBezTo>
                  <a:pt x="0" y="473900"/>
                  <a:pt x="473899" y="0"/>
                  <a:pt x="10584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/>
          </a:p>
        </p:txBody>
      </p:sp>
      <p:sp>
        <p:nvSpPr>
          <p:cNvPr id="7" name="任意多边形: 形状 9"/>
          <p:cNvSpPr/>
          <p:nvPr/>
        </p:nvSpPr>
        <p:spPr>
          <a:xfrm>
            <a:off x="10945813" y="6275388"/>
            <a:ext cx="1036637" cy="593725"/>
          </a:xfrm>
          <a:custGeom>
            <a:avLst/>
            <a:gdLst>
              <a:gd name="connsiteX0" fmla="*/ 517890 w 1035780"/>
              <a:gd name="connsiteY0" fmla="*/ 0 h 593238"/>
              <a:gd name="connsiteX1" fmla="*/ 1035780 w 1035780"/>
              <a:gd name="connsiteY1" fmla="*/ 517890 h 593238"/>
              <a:gd name="connsiteX2" fmla="*/ 1028184 w 1035780"/>
              <a:gd name="connsiteY2" fmla="*/ 593238 h 593238"/>
              <a:gd name="connsiteX3" fmla="*/ 7596 w 1035780"/>
              <a:gd name="connsiteY3" fmla="*/ 593238 h 593238"/>
              <a:gd name="connsiteX4" fmla="*/ 0 w 1035780"/>
              <a:gd name="connsiteY4" fmla="*/ 517890 h 593238"/>
              <a:gd name="connsiteX5" fmla="*/ 517890 w 1035780"/>
              <a:gd name="connsiteY5" fmla="*/ 0 h 593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5780" h="593238">
                <a:moveTo>
                  <a:pt x="517890" y="0"/>
                </a:moveTo>
                <a:cubicBezTo>
                  <a:pt x="803913" y="0"/>
                  <a:pt x="1035780" y="231867"/>
                  <a:pt x="1035780" y="517890"/>
                </a:cubicBezTo>
                <a:lnTo>
                  <a:pt x="1028184" y="593238"/>
                </a:lnTo>
                <a:lnTo>
                  <a:pt x="7596" y="593238"/>
                </a:lnTo>
                <a:lnTo>
                  <a:pt x="0" y="517890"/>
                </a:lnTo>
                <a:cubicBezTo>
                  <a:pt x="0" y="231867"/>
                  <a:pt x="231867" y="0"/>
                  <a:pt x="5178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/>
          </a:p>
        </p:txBody>
      </p:sp>
      <p:sp>
        <p:nvSpPr>
          <p:cNvPr id="8" name="任意多边形: 形状 10"/>
          <p:cNvSpPr/>
          <p:nvPr/>
        </p:nvSpPr>
        <p:spPr>
          <a:xfrm>
            <a:off x="-19050" y="6184900"/>
            <a:ext cx="787400" cy="673100"/>
          </a:xfrm>
          <a:custGeom>
            <a:avLst/>
            <a:gdLst>
              <a:gd name="connsiteX0" fmla="*/ 269296 w 787186"/>
              <a:gd name="connsiteY0" fmla="*/ 0 h 673570"/>
              <a:gd name="connsiteX1" fmla="*/ 787186 w 787186"/>
              <a:gd name="connsiteY1" fmla="*/ 517890 h 673570"/>
              <a:gd name="connsiteX2" fmla="*/ 776665 w 787186"/>
              <a:gd name="connsiteY2" fmla="*/ 622263 h 673570"/>
              <a:gd name="connsiteX3" fmla="*/ 760738 w 787186"/>
              <a:gd name="connsiteY3" fmla="*/ 673570 h 673570"/>
              <a:gd name="connsiteX4" fmla="*/ 0 w 787186"/>
              <a:gd name="connsiteY4" fmla="*/ 673570 h 673570"/>
              <a:gd name="connsiteX5" fmla="*/ 0 w 787186"/>
              <a:gd name="connsiteY5" fmla="*/ 77450 h 673570"/>
              <a:gd name="connsiteX6" fmla="*/ 67710 w 787186"/>
              <a:gd name="connsiteY6" fmla="*/ 40699 h 673570"/>
              <a:gd name="connsiteX7" fmla="*/ 269296 w 787186"/>
              <a:gd name="connsiteY7" fmla="*/ 0 h 67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7186" h="673570">
                <a:moveTo>
                  <a:pt x="269296" y="0"/>
                </a:moveTo>
                <a:cubicBezTo>
                  <a:pt x="555319" y="0"/>
                  <a:pt x="787186" y="231867"/>
                  <a:pt x="787186" y="517890"/>
                </a:cubicBezTo>
                <a:cubicBezTo>
                  <a:pt x="787186" y="553643"/>
                  <a:pt x="783563" y="588550"/>
                  <a:pt x="776665" y="622263"/>
                </a:cubicBezTo>
                <a:lnTo>
                  <a:pt x="760738" y="673570"/>
                </a:lnTo>
                <a:lnTo>
                  <a:pt x="0" y="673570"/>
                </a:lnTo>
                <a:lnTo>
                  <a:pt x="0" y="77450"/>
                </a:lnTo>
                <a:lnTo>
                  <a:pt x="67710" y="40699"/>
                </a:lnTo>
                <a:cubicBezTo>
                  <a:pt x="129669" y="14492"/>
                  <a:pt x="197790" y="0"/>
                  <a:pt x="26929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/>
          </a:p>
        </p:txBody>
      </p:sp>
      <p:sp>
        <p:nvSpPr>
          <p:cNvPr id="9" name="KSO_Shape"/>
          <p:cNvSpPr/>
          <p:nvPr/>
        </p:nvSpPr>
        <p:spPr>
          <a:xfrm rot="10154805">
            <a:off x="9918700" y="4903788"/>
            <a:ext cx="314325" cy="27622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0" name="KSO_Shape"/>
          <p:cNvSpPr/>
          <p:nvPr/>
        </p:nvSpPr>
        <p:spPr>
          <a:xfrm rot="10154805">
            <a:off x="8661400" y="2400300"/>
            <a:ext cx="314325" cy="27622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/>
        </p:nvSpPr>
        <p:spPr>
          <a:xfrm rot="13326744">
            <a:off x="1309688" y="4641850"/>
            <a:ext cx="628650" cy="554038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12" name="KSO_Shape"/>
          <p:cNvSpPr/>
          <p:nvPr/>
        </p:nvSpPr>
        <p:spPr>
          <a:xfrm rot="6300000">
            <a:off x="5813425" y="893763"/>
            <a:ext cx="563563" cy="496887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47925" y="2592718"/>
            <a:ext cx="7296150" cy="1442383"/>
          </a:xfrm>
        </p:spPr>
        <p:txBody>
          <a:bodyPr>
            <a:normAutofit/>
          </a:bodyPr>
          <a:lstStyle>
            <a:lvl1pPr algn="ctr">
              <a:defRPr sz="8000" b="1">
                <a:solidFill>
                  <a:schemeClr val="accent5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9DCC00-113D-40A6-BDCF-01555BECC17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45"/>
          <p:cNvSpPr/>
          <p:nvPr>
            <p:custDataLst>
              <p:tags r:id="rId2"/>
            </p:custDataLst>
          </p:nvPr>
        </p:nvSpPr>
        <p:spPr>
          <a:xfrm>
            <a:off x="0" y="-6350"/>
            <a:ext cx="1173163" cy="1162050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任意多边形: 形状 46"/>
          <p:cNvSpPr/>
          <p:nvPr>
            <p:custDataLst>
              <p:tags r:id="rId3"/>
            </p:custDataLst>
          </p:nvPr>
        </p:nvSpPr>
        <p:spPr>
          <a:xfrm>
            <a:off x="0" y="-6350"/>
            <a:ext cx="1036638" cy="1036638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KSO_Shape"/>
          <p:cNvSpPr/>
          <p:nvPr>
            <p:custDataLst>
              <p:tags r:id="rId4"/>
            </p:custDataLst>
          </p:nvPr>
        </p:nvSpPr>
        <p:spPr>
          <a:xfrm rot="6188927">
            <a:off x="784226" y="434975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" name="KSO_Shape"/>
          <p:cNvSpPr/>
          <p:nvPr>
            <p:custDataLst>
              <p:tags r:id="rId5"/>
            </p:custDataLst>
          </p:nvPr>
        </p:nvSpPr>
        <p:spPr>
          <a:xfrm rot="7226800">
            <a:off x="745332" y="535781"/>
            <a:ext cx="88900" cy="77787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" name="KSO_Shape"/>
          <p:cNvSpPr/>
          <p:nvPr>
            <p:custDataLst>
              <p:tags r:id="rId6"/>
            </p:custDataLst>
          </p:nvPr>
        </p:nvSpPr>
        <p:spPr>
          <a:xfrm rot="8126800">
            <a:off x="676275" y="620713"/>
            <a:ext cx="88900" cy="77787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" name="KSO_Shape"/>
          <p:cNvSpPr/>
          <p:nvPr>
            <p:custDataLst>
              <p:tags r:id="rId7"/>
            </p:custDataLst>
          </p:nvPr>
        </p:nvSpPr>
        <p:spPr>
          <a:xfrm rot="9026800">
            <a:off x="590550" y="677863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6" name="标题 15"/>
          <p:cNvSpPr>
            <a:spLocks noGrp="1"/>
          </p:cNvSpPr>
          <p:nvPr>
            <p:ph type="title"/>
          </p:nvPr>
        </p:nvSpPr>
        <p:spPr>
          <a:xfrm>
            <a:off x="1268730" y="276226"/>
            <a:ext cx="9774555" cy="51816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tx1">
                    <a:lumMod val="65000"/>
                    <a:lumOff val="3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3"/>
          </p:nvPr>
        </p:nvSpPr>
        <p:spPr>
          <a:xfrm>
            <a:off x="1295400" y="802640"/>
            <a:ext cx="5621338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14" name="日期占位符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5" name="页脚占位符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8" name="灯片编号占位符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3B64651-DA25-460D-BF03-D6AB3999D7B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5"/>
          <p:cNvSpPr/>
          <p:nvPr>
            <p:custDataLst>
              <p:tags r:id="rId2"/>
            </p:custDataLst>
          </p:nvPr>
        </p:nvSpPr>
        <p:spPr>
          <a:xfrm>
            <a:off x="0" y="-6350"/>
            <a:ext cx="1173163" cy="1162050"/>
          </a:xfrm>
          <a:custGeom>
            <a:avLst/>
            <a:gdLst>
              <a:gd name="connsiteX0" fmla="*/ 0 w 1172915"/>
              <a:gd name="connsiteY0" fmla="*/ 0 h 1162285"/>
              <a:gd name="connsiteX1" fmla="*/ 1172915 w 1172915"/>
              <a:gd name="connsiteY1" fmla="*/ 0 h 1162285"/>
              <a:gd name="connsiteX2" fmla="*/ 1167422 w 1172915"/>
              <a:gd name="connsiteY2" fmla="*/ 108787 h 1162285"/>
              <a:gd name="connsiteX3" fmla="*/ 0 w 1172915"/>
              <a:gd name="connsiteY3" fmla="*/ 1162285 h 1162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2915" h="1162285">
                <a:moveTo>
                  <a:pt x="0" y="0"/>
                </a:moveTo>
                <a:lnTo>
                  <a:pt x="1172915" y="0"/>
                </a:lnTo>
                <a:lnTo>
                  <a:pt x="1167422" y="108787"/>
                </a:lnTo>
                <a:cubicBezTo>
                  <a:pt x="1107328" y="700521"/>
                  <a:pt x="607589" y="1162285"/>
                  <a:pt x="0" y="1162285"/>
                </a:cubicBezTo>
                <a:close/>
              </a:path>
            </a:pathLst>
          </a:custGeom>
          <a:solidFill>
            <a:srgbClr val="F7F7F7"/>
          </a:solidFill>
          <a:ln>
            <a:noFill/>
          </a:ln>
          <a:effectLst>
            <a:outerShdw blurRad="3302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任意多边形: 形状 46"/>
          <p:cNvSpPr/>
          <p:nvPr>
            <p:custDataLst>
              <p:tags r:id="rId3"/>
            </p:custDataLst>
          </p:nvPr>
        </p:nvSpPr>
        <p:spPr>
          <a:xfrm>
            <a:off x="0" y="-6350"/>
            <a:ext cx="1036638" cy="1036638"/>
          </a:xfrm>
          <a:custGeom>
            <a:avLst/>
            <a:gdLst>
              <a:gd name="connsiteX0" fmla="*/ 0 w 1036320"/>
              <a:gd name="connsiteY0" fmla="*/ 0 h 1036320"/>
              <a:gd name="connsiteX1" fmla="*/ 1036320 w 1036320"/>
              <a:gd name="connsiteY1" fmla="*/ 0 h 1036320"/>
              <a:gd name="connsiteX2" fmla="*/ 0 w 1036320"/>
              <a:gd name="connsiteY2" fmla="*/ 103632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1036320">
                <a:moveTo>
                  <a:pt x="0" y="0"/>
                </a:moveTo>
                <a:lnTo>
                  <a:pt x="1036320" y="0"/>
                </a:lnTo>
                <a:cubicBezTo>
                  <a:pt x="1036320" y="572344"/>
                  <a:pt x="572344" y="1036320"/>
                  <a:pt x="0" y="10363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7" name="KSO_Shape"/>
          <p:cNvSpPr/>
          <p:nvPr>
            <p:custDataLst>
              <p:tags r:id="rId4"/>
            </p:custDataLst>
          </p:nvPr>
        </p:nvSpPr>
        <p:spPr>
          <a:xfrm rot="6188927">
            <a:off x="784226" y="434975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8" name="KSO_Shape"/>
          <p:cNvSpPr/>
          <p:nvPr>
            <p:custDataLst>
              <p:tags r:id="rId5"/>
            </p:custDataLst>
          </p:nvPr>
        </p:nvSpPr>
        <p:spPr>
          <a:xfrm rot="7226800">
            <a:off x="745332" y="535781"/>
            <a:ext cx="88900" cy="77787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KSO_Shape"/>
          <p:cNvSpPr/>
          <p:nvPr>
            <p:custDataLst>
              <p:tags r:id="rId6"/>
            </p:custDataLst>
          </p:nvPr>
        </p:nvSpPr>
        <p:spPr>
          <a:xfrm rot="8126800">
            <a:off x="676275" y="620713"/>
            <a:ext cx="88900" cy="77787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0" name="KSO_Shape"/>
          <p:cNvSpPr/>
          <p:nvPr>
            <p:custDataLst>
              <p:tags r:id="rId7"/>
            </p:custDataLst>
          </p:nvPr>
        </p:nvSpPr>
        <p:spPr>
          <a:xfrm rot="9026800">
            <a:off x="590550" y="677863"/>
            <a:ext cx="88900" cy="79375"/>
          </a:xfrm>
          <a:custGeom>
            <a:avLst/>
            <a:gdLst>
              <a:gd name="connsiteX0" fmla="*/ 282090 w 560550"/>
              <a:gd name="connsiteY0" fmla="*/ 0 h 493591"/>
              <a:gd name="connsiteX1" fmla="*/ 307359 w 560550"/>
              <a:gd name="connsiteY1" fmla="*/ 19328 h 493591"/>
              <a:gd name="connsiteX2" fmla="*/ 322151 w 560550"/>
              <a:gd name="connsiteY2" fmla="*/ 46641 h 493591"/>
              <a:gd name="connsiteX3" fmla="*/ 422483 w 560550"/>
              <a:gd name="connsiteY3" fmla="*/ 244308 h 493591"/>
              <a:gd name="connsiteX4" fmla="*/ 421839 w 560550"/>
              <a:gd name="connsiteY4" fmla="*/ 243943 h 493591"/>
              <a:gd name="connsiteX5" fmla="*/ 426075 w 560550"/>
              <a:gd name="connsiteY5" fmla="*/ 252279 h 493591"/>
              <a:gd name="connsiteX6" fmla="*/ 549713 w 560550"/>
              <a:gd name="connsiteY6" fmla="*/ 442022 h 493591"/>
              <a:gd name="connsiteX7" fmla="*/ 553726 w 560550"/>
              <a:gd name="connsiteY7" fmla="*/ 448555 h 493591"/>
              <a:gd name="connsiteX8" fmla="*/ 557360 w 560550"/>
              <a:gd name="connsiteY8" fmla="*/ 480662 h 493591"/>
              <a:gd name="connsiteX9" fmla="*/ 557111 w 560550"/>
              <a:gd name="connsiteY9" fmla="*/ 481348 h 493591"/>
              <a:gd name="connsiteX10" fmla="*/ 527738 w 560550"/>
              <a:gd name="connsiteY10" fmla="*/ 493568 h 493591"/>
              <a:gd name="connsiteX11" fmla="*/ 496688 w 560550"/>
              <a:gd name="connsiteY11" fmla="*/ 492722 h 493591"/>
              <a:gd name="connsiteX12" fmla="*/ 275338 w 560550"/>
              <a:gd name="connsiteY12" fmla="*/ 480778 h 493591"/>
              <a:gd name="connsiteX13" fmla="*/ 275975 w 560550"/>
              <a:gd name="connsiteY13" fmla="*/ 480403 h 493591"/>
              <a:gd name="connsiteX14" fmla="*/ 266629 w 560550"/>
              <a:gd name="connsiteY14" fmla="*/ 479903 h 493591"/>
              <a:gd name="connsiteX15" fmla="*/ 40497 w 560550"/>
              <a:gd name="connsiteY15" fmla="*/ 492105 h 493591"/>
              <a:gd name="connsiteX16" fmla="*/ 32832 w 560550"/>
              <a:gd name="connsiteY16" fmla="*/ 492314 h 493591"/>
              <a:gd name="connsiteX17" fmla="*/ 3210 w 560550"/>
              <a:gd name="connsiteY17" fmla="*/ 479408 h 493591"/>
              <a:gd name="connsiteX18" fmla="*/ 2740 w 560550"/>
              <a:gd name="connsiteY18" fmla="*/ 478849 h 493591"/>
              <a:gd name="connsiteX19" fmla="*/ 6844 w 560550"/>
              <a:gd name="connsiteY19" fmla="*/ 447301 h 493591"/>
              <a:gd name="connsiteX20" fmla="*/ 23102 w 560550"/>
              <a:gd name="connsiteY20" fmla="*/ 420834 h 493591"/>
              <a:gd name="connsiteX21" fmla="*/ 144121 w 560550"/>
              <a:gd name="connsiteY21" fmla="*/ 235111 h 493591"/>
              <a:gd name="connsiteX22" fmla="*/ 144127 w 560550"/>
              <a:gd name="connsiteY22" fmla="*/ 235851 h 493591"/>
              <a:gd name="connsiteX23" fmla="*/ 149231 w 560550"/>
              <a:gd name="connsiteY23" fmla="*/ 228009 h 493591"/>
              <a:gd name="connsiteX24" fmla="*/ 251731 w 560550"/>
              <a:gd name="connsiteY24" fmla="*/ 26070 h 493591"/>
              <a:gd name="connsiteX25" fmla="*/ 255383 w 560550"/>
              <a:gd name="connsiteY25" fmla="*/ 19328 h 493591"/>
              <a:gd name="connsiteX26" fmla="*/ 281371 w 560550"/>
              <a:gd name="connsiteY26" fmla="*/ 127 h 493591"/>
              <a:gd name="connsiteX27" fmla="*/ 282090 w 560550"/>
              <a:gd name="connsiteY27" fmla="*/ 0 h 493591"/>
              <a:gd name="connsiteX0-1" fmla="*/ 282090 w 560550"/>
              <a:gd name="connsiteY0-2" fmla="*/ 0 h 493591"/>
              <a:gd name="connsiteX1-3" fmla="*/ 307359 w 560550"/>
              <a:gd name="connsiteY1-4" fmla="*/ 19328 h 493591"/>
              <a:gd name="connsiteX2-5" fmla="*/ 322151 w 560550"/>
              <a:gd name="connsiteY2-6" fmla="*/ 46641 h 493591"/>
              <a:gd name="connsiteX3-7" fmla="*/ 422483 w 560550"/>
              <a:gd name="connsiteY3-8" fmla="*/ 244308 h 493591"/>
              <a:gd name="connsiteX4-9" fmla="*/ 426075 w 560550"/>
              <a:gd name="connsiteY4-10" fmla="*/ 252279 h 493591"/>
              <a:gd name="connsiteX5-11" fmla="*/ 549713 w 560550"/>
              <a:gd name="connsiteY5-12" fmla="*/ 442022 h 493591"/>
              <a:gd name="connsiteX6-13" fmla="*/ 553726 w 560550"/>
              <a:gd name="connsiteY6-14" fmla="*/ 448555 h 493591"/>
              <a:gd name="connsiteX7-15" fmla="*/ 557360 w 560550"/>
              <a:gd name="connsiteY7-16" fmla="*/ 480662 h 493591"/>
              <a:gd name="connsiteX8-17" fmla="*/ 557111 w 560550"/>
              <a:gd name="connsiteY8-18" fmla="*/ 481348 h 493591"/>
              <a:gd name="connsiteX9-19" fmla="*/ 527738 w 560550"/>
              <a:gd name="connsiteY9-20" fmla="*/ 493568 h 493591"/>
              <a:gd name="connsiteX10-21" fmla="*/ 496688 w 560550"/>
              <a:gd name="connsiteY10-22" fmla="*/ 492722 h 493591"/>
              <a:gd name="connsiteX11-23" fmla="*/ 275338 w 560550"/>
              <a:gd name="connsiteY11-24" fmla="*/ 480778 h 493591"/>
              <a:gd name="connsiteX12-25" fmla="*/ 275975 w 560550"/>
              <a:gd name="connsiteY12-26" fmla="*/ 480403 h 493591"/>
              <a:gd name="connsiteX13-27" fmla="*/ 266629 w 560550"/>
              <a:gd name="connsiteY13-28" fmla="*/ 479903 h 493591"/>
              <a:gd name="connsiteX14-29" fmla="*/ 40497 w 560550"/>
              <a:gd name="connsiteY14-30" fmla="*/ 492105 h 493591"/>
              <a:gd name="connsiteX15-31" fmla="*/ 32832 w 560550"/>
              <a:gd name="connsiteY15-32" fmla="*/ 492314 h 493591"/>
              <a:gd name="connsiteX16-33" fmla="*/ 3210 w 560550"/>
              <a:gd name="connsiteY16-34" fmla="*/ 479408 h 493591"/>
              <a:gd name="connsiteX17-35" fmla="*/ 2740 w 560550"/>
              <a:gd name="connsiteY17-36" fmla="*/ 478849 h 493591"/>
              <a:gd name="connsiteX18-37" fmla="*/ 6844 w 560550"/>
              <a:gd name="connsiteY18-38" fmla="*/ 447301 h 493591"/>
              <a:gd name="connsiteX19-39" fmla="*/ 23102 w 560550"/>
              <a:gd name="connsiteY19-40" fmla="*/ 420834 h 493591"/>
              <a:gd name="connsiteX20-41" fmla="*/ 144121 w 560550"/>
              <a:gd name="connsiteY20-42" fmla="*/ 235111 h 493591"/>
              <a:gd name="connsiteX21-43" fmla="*/ 144127 w 560550"/>
              <a:gd name="connsiteY21-44" fmla="*/ 235851 h 493591"/>
              <a:gd name="connsiteX22-45" fmla="*/ 149231 w 560550"/>
              <a:gd name="connsiteY22-46" fmla="*/ 228009 h 493591"/>
              <a:gd name="connsiteX23-47" fmla="*/ 251731 w 560550"/>
              <a:gd name="connsiteY23-48" fmla="*/ 26070 h 493591"/>
              <a:gd name="connsiteX24-49" fmla="*/ 255383 w 560550"/>
              <a:gd name="connsiteY24-50" fmla="*/ 19328 h 493591"/>
              <a:gd name="connsiteX25-51" fmla="*/ 281371 w 560550"/>
              <a:gd name="connsiteY25-52" fmla="*/ 127 h 493591"/>
              <a:gd name="connsiteX26-53" fmla="*/ 282090 w 560550"/>
              <a:gd name="connsiteY26-54" fmla="*/ 0 h 493591"/>
              <a:gd name="connsiteX0-55" fmla="*/ 282090 w 560550"/>
              <a:gd name="connsiteY0-56" fmla="*/ 0 h 493591"/>
              <a:gd name="connsiteX1-57" fmla="*/ 307359 w 560550"/>
              <a:gd name="connsiteY1-58" fmla="*/ 19328 h 493591"/>
              <a:gd name="connsiteX2-59" fmla="*/ 322151 w 560550"/>
              <a:gd name="connsiteY2-60" fmla="*/ 46641 h 493591"/>
              <a:gd name="connsiteX3-61" fmla="*/ 426075 w 560550"/>
              <a:gd name="connsiteY3-62" fmla="*/ 252279 h 493591"/>
              <a:gd name="connsiteX4-63" fmla="*/ 549713 w 560550"/>
              <a:gd name="connsiteY4-64" fmla="*/ 442022 h 493591"/>
              <a:gd name="connsiteX5-65" fmla="*/ 553726 w 560550"/>
              <a:gd name="connsiteY5-66" fmla="*/ 448555 h 493591"/>
              <a:gd name="connsiteX6-67" fmla="*/ 557360 w 560550"/>
              <a:gd name="connsiteY6-68" fmla="*/ 480662 h 493591"/>
              <a:gd name="connsiteX7-69" fmla="*/ 557111 w 560550"/>
              <a:gd name="connsiteY7-70" fmla="*/ 481348 h 493591"/>
              <a:gd name="connsiteX8-71" fmla="*/ 527738 w 560550"/>
              <a:gd name="connsiteY8-72" fmla="*/ 493568 h 493591"/>
              <a:gd name="connsiteX9-73" fmla="*/ 496688 w 560550"/>
              <a:gd name="connsiteY9-74" fmla="*/ 492722 h 493591"/>
              <a:gd name="connsiteX10-75" fmla="*/ 275338 w 560550"/>
              <a:gd name="connsiteY10-76" fmla="*/ 480778 h 493591"/>
              <a:gd name="connsiteX11-77" fmla="*/ 275975 w 560550"/>
              <a:gd name="connsiteY11-78" fmla="*/ 480403 h 493591"/>
              <a:gd name="connsiteX12-79" fmla="*/ 266629 w 560550"/>
              <a:gd name="connsiteY12-80" fmla="*/ 479903 h 493591"/>
              <a:gd name="connsiteX13-81" fmla="*/ 40497 w 560550"/>
              <a:gd name="connsiteY13-82" fmla="*/ 492105 h 493591"/>
              <a:gd name="connsiteX14-83" fmla="*/ 32832 w 560550"/>
              <a:gd name="connsiteY14-84" fmla="*/ 492314 h 493591"/>
              <a:gd name="connsiteX15-85" fmla="*/ 3210 w 560550"/>
              <a:gd name="connsiteY15-86" fmla="*/ 479408 h 493591"/>
              <a:gd name="connsiteX16-87" fmla="*/ 2740 w 560550"/>
              <a:gd name="connsiteY16-88" fmla="*/ 478849 h 493591"/>
              <a:gd name="connsiteX17-89" fmla="*/ 6844 w 560550"/>
              <a:gd name="connsiteY17-90" fmla="*/ 447301 h 493591"/>
              <a:gd name="connsiteX18-91" fmla="*/ 23102 w 560550"/>
              <a:gd name="connsiteY18-92" fmla="*/ 420834 h 493591"/>
              <a:gd name="connsiteX19-93" fmla="*/ 144121 w 560550"/>
              <a:gd name="connsiteY19-94" fmla="*/ 235111 h 493591"/>
              <a:gd name="connsiteX20-95" fmla="*/ 144127 w 560550"/>
              <a:gd name="connsiteY20-96" fmla="*/ 235851 h 493591"/>
              <a:gd name="connsiteX21-97" fmla="*/ 149231 w 560550"/>
              <a:gd name="connsiteY21-98" fmla="*/ 228009 h 493591"/>
              <a:gd name="connsiteX22-99" fmla="*/ 251731 w 560550"/>
              <a:gd name="connsiteY22-100" fmla="*/ 26070 h 493591"/>
              <a:gd name="connsiteX23-101" fmla="*/ 255383 w 560550"/>
              <a:gd name="connsiteY23-102" fmla="*/ 19328 h 493591"/>
              <a:gd name="connsiteX24-103" fmla="*/ 281371 w 560550"/>
              <a:gd name="connsiteY24-104" fmla="*/ 127 h 493591"/>
              <a:gd name="connsiteX25-105" fmla="*/ 282090 w 560550"/>
              <a:gd name="connsiteY25-106" fmla="*/ 0 h 493591"/>
              <a:gd name="connsiteX0-107" fmla="*/ 282090 w 560550"/>
              <a:gd name="connsiteY0-108" fmla="*/ 0 h 493591"/>
              <a:gd name="connsiteX1-109" fmla="*/ 307359 w 560550"/>
              <a:gd name="connsiteY1-110" fmla="*/ 19328 h 493591"/>
              <a:gd name="connsiteX2-111" fmla="*/ 322151 w 560550"/>
              <a:gd name="connsiteY2-112" fmla="*/ 46641 h 493591"/>
              <a:gd name="connsiteX3-113" fmla="*/ 426075 w 560550"/>
              <a:gd name="connsiteY3-114" fmla="*/ 252279 h 493591"/>
              <a:gd name="connsiteX4-115" fmla="*/ 549713 w 560550"/>
              <a:gd name="connsiteY4-116" fmla="*/ 442022 h 493591"/>
              <a:gd name="connsiteX5-117" fmla="*/ 553726 w 560550"/>
              <a:gd name="connsiteY5-118" fmla="*/ 448555 h 493591"/>
              <a:gd name="connsiteX6-119" fmla="*/ 557360 w 560550"/>
              <a:gd name="connsiteY6-120" fmla="*/ 480662 h 493591"/>
              <a:gd name="connsiteX7-121" fmla="*/ 557111 w 560550"/>
              <a:gd name="connsiteY7-122" fmla="*/ 481348 h 493591"/>
              <a:gd name="connsiteX8-123" fmla="*/ 527738 w 560550"/>
              <a:gd name="connsiteY8-124" fmla="*/ 493568 h 493591"/>
              <a:gd name="connsiteX9-125" fmla="*/ 496688 w 560550"/>
              <a:gd name="connsiteY9-126" fmla="*/ 492722 h 493591"/>
              <a:gd name="connsiteX10-127" fmla="*/ 275338 w 560550"/>
              <a:gd name="connsiteY10-128" fmla="*/ 480778 h 493591"/>
              <a:gd name="connsiteX11-129" fmla="*/ 275975 w 560550"/>
              <a:gd name="connsiteY11-130" fmla="*/ 480403 h 493591"/>
              <a:gd name="connsiteX12-131" fmla="*/ 266629 w 560550"/>
              <a:gd name="connsiteY12-132" fmla="*/ 479903 h 493591"/>
              <a:gd name="connsiteX13-133" fmla="*/ 40497 w 560550"/>
              <a:gd name="connsiteY13-134" fmla="*/ 492105 h 493591"/>
              <a:gd name="connsiteX14-135" fmla="*/ 32832 w 560550"/>
              <a:gd name="connsiteY14-136" fmla="*/ 492314 h 493591"/>
              <a:gd name="connsiteX15-137" fmla="*/ 3210 w 560550"/>
              <a:gd name="connsiteY15-138" fmla="*/ 479408 h 493591"/>
              <a:gd name="connsiteX16-139" fmla="*/ 2740 w 560550"/>
              <a:gd name="connsiteY16-140" fmla="*/ 478849 h 493591"/>
              <a:gd name="connsiteX17-141" fmla="*/ 6844 w 560550"/>
              <a:gd name="connsiteY17-142" fmla="*/ 447301 h 493591"/>
              <a:gd name="connsiteX18-143" fmla="*/ 23102 w 560550"/>
              <a:gd name="connsiteY18-144" fmla="*/ 420834 h 493591"/>
              <a:gd name="connsiteX19-145" fmla="*/ 144121 w 560550"/>
              <a:gd name="connsiteY19-146" fmla="*/ 235111 h 493591"/>
              <a:gd name="connsiteX20-147" fmla="*/ 144127 w 560550"/>
              <a:gd name="connsiteY20-148" fmla="*/ 235851 h 493591"/>
              <a:gd name="connsiteX21-149" fmla="*/ 149231 w 560550"/>
              <a:gd name="connsiteY21-150" fmla="*/ 228009 h 493591"/>
              <a:gd name="connsiteX22-151" fmla="*/ 251731 w 560550"/>
              <a:gd name="connsiteY22-152" fmla="*/ 26070 h 493591"/>
              <a:gd name="connsiteX23-153" fmla="*/ 255383 w 560550"/>
              <a:gd name="connsiteY23-154" fmla="*/ 19328 h 493591"/>
              <a:gd name="connsiteX24-155" fmla="*/ 281371 w 560550"/>
              <a:gd name="connsiteY24-156" fmla="*/ 127 h 493591"/>
              <a:gd name="connsiteX25-157" fmla="*/ 282090 w 560550"/>
              <a:gd name="connsiteY25-158" fmla="*/ 0 h 493591"/>
              <a:gd name="connsiteX0-159" fmla="*/ 282090 w 560550"/>
              <a:gd name="connsiteY0-160" fmla="*/ 0 h 493591"/>
              <a:gd name="connsiteX1-161" fmla="*/ 307359 w 560550"/>
              <a:gd name="connsiteY1-162" fmla="*/ 19328 h 493591"/>
              <a:gd name="connsiteX2-163" fmla="*/ 322151 w 560550"/>
              <a:gd name="connsiteY2-164" fmla="*/ 46641 h 493591"/>
              <a:gd name="connsiteX3-165" fmla="*/ 426075 w 560550"/>
              <a:gd name="connsiteY3-166" fmla="*/ 252279 h 493591"/>
              <a:gd name="connsiteX4-167" fmla="*/ 549713 w 560550"/>
              <a:gd name="connsiteY4-168" fmla="*/ 442022 h 493591"/>
              <a:gd name="connsiteX5-169" fmla="*/ 553726 w 560550"/>
              <a:gd name="connsiteY5-170" fmla="*/ 448555 h 493591"/>
              <a:gd name="connsiteX6-171" fmla="*/ 557360 w 560550"/>
              <a:gd name="connsiteY6-172" fmla="*/ 480662 h 493591"/>
              <a:gd name="connsiteX7-173" fmla="*/ 557111 w 560550"/>
              <a:gd name="connsiteY7-174" fmla="*/ 481348 h 493591"/>
              <a:gd name="connsiteX8-175" fmla="*/ 527738 w 560550"/>
              <a:gd name="connsiteY8-176" fmla="*/ 493568 h 493591"/>
              <a:gd name="connsiteX9-177" fmla="*/ 496688 w 560550"/>
              <a:gd name="connsiteY9-178" fmla="*/ 492722 h 493591"/>
              <a:gd name="connsiteX10-179" fmla="*/ 275338 w 560550"/>
              <a:gd name="connsiteY10-180" fmla="*/ 480778 h 493591"/>
              <a:gd name="connsiteX11-181" fmla="*/ 275975 w 560550"/>
              <a:gd name="connsiteY11-182" fmla="*/ 480403 h 493591"/>
              <a:gd name="connsiteX12-183" fmla="*/ 266629 w 560550"/>
              <a:gd name="connsiteY12-184" fmla="*/ 479903 h 493591"/>
              <a:gd name="connsiteX13-185" fmla="*/ 40497 w 560550"/>
              <a:gd name="connsiteY13-186" fmla="*/ 492105 h 493591"/>
              <a:gd name="connsiteX14-187" fmla="*/ 32832 w 560550"/>
              <a:gd name="connsiteY14-188" fmla="*/ 492314 h 493591"/>
              <a:gd name="connsiteX15-189" fmla="*/ 3210 w 560550"/>
              <a:gd name="connsiteY15-190" fmla="*/ 479408 h 493591"/>
              <a:gd name="connsiteX16-191" fmla="*/ 2740 w 560550"/>
              <a:gd name="connsiteY16-192" fmla="*/ 478849 h 493591"/>
              <a:gd name="connsiteX17-193" fmla="*/ 6844 w 560550"/>
              <a:gd name="connsiteY17-194" fmla="*/ 447301 h 493591"/>
              <a:gd name="connsiteX18-195" fmla="*/ 23102 w 560550"/>
              <a:gd name="connsiteY18-196" fmla="*/ 420834 h 493591"/>
              <a:gd name="connsiteX19-197" fmla="*/ 144121 w 560550"/>
              <a:gd name="connsiteY19-198" fmla="*/ 235111 h 493591"/>
              <a:gd name="connsiteX20-199" fmla="*/ 149231 w 560550"/>
              <a:gd name="connsiteY20-200" fmla="*/ 228009 h 493591"/>
              <a:gd name="connsiteX21-201" fmla="*/ 251731 w 560550"/>
              <a:gd name="connsiteY21-202" fmla="*/ 26070 h 493591"/>
              <a:gd name="connsiteX22-203" fmla="*/ 255383 w 560550"/>
              <a:gd name="connsiteY22-204" fmla="*/ 19328 h 493591"/>
              <a:gd name="connsiteX23-205" fmla="*/ 281371 w 560550"/>
              <a:gd name="connsiteY23-206" fmla="*/ 127 h 493591"/>
              <a:gd name="connsiteX24-207" fmla="*/ 282090 w 560550"/>
              <a:gd name="connsiteY24-208" fmla="*/ 0 h 493591"/>
              <a:gd name="connsiteX0-209" fmla="*/ 282090 w 560550"/>
              <a:gd name="connsiteY0-210" fmla="*/ 0 h 493591"/>
              <a:gd name="connsiteX1-211" fmla="*/ 307359 w 560550"/>
              <a:gd name="connsiteY1-212" fmla="*/ 19328 h 493591"/>
              <a:gd name="connsiteX2-213" fmla="*/ 322151 w 560550"/>
              <a:gd name="connsiteY2-214" fmla="*/ 46641 h 493591"/>
              <a:gd name="connsiteX3-215" fmla="*/ 426075 w 560550"/>
              <a:gd name="connsiteY3-216" fmla="*/ 252279 h 493591"/>
              <a:gd name="connsiteX4-217" fmla="*/ 549713 w 560550"/>
              <a:gd name="connsiteY4-218" fmla="*/ 442022 h 493591"/>
              <a:gd name="connsiteX5-219" fmla="*/ 553726 w 560550"/>
              <a:gd name="connsiteY5-220" fmla="*/ 448555 h 493591"/>
              <a:gd name="connsiteX6-221" fmla="*/ 557360 w 560550"/>
              <a:gd name="connsiteY6-222" fmla="*/ 480662 h 493591"/>
              <a:gd name="connsiteX7-223" fmla="*/ 557111 w 560550"/>
              <a:gd name="connsiteY7-224" fmla="*/ 481348 h 493591"/>
              <a:gd name="connsiteX8-225" fmla="*/ 527738 w 560550"/>
              <a:gd name="connsiteY8-226" fmla="*/ 493568 h 493591"/>
              <a:gd name="connsiteX9-227" fmla="*/ 496688 w 560550"/>
              <a:gd name="connsiteY9-228" fmla="*/ 492722 h 493591"/>
              <a:gd name="connsiteX10-229" fmla="*/ 275338 w 560550"/>
              <a:gd name="connsiteY10-230" fmla="*/ 480778 h 493591"/>
              <a:gd name="connsiteX11-231" fmla="*/ 275975 w 560550"/>
              <a:gd name="connsiteY11-232" fmla="*/ 480403 h 493591"/>
              <a:gd name="connsiteX12-233" fmla="*/ 266629 w 560550"/>
              <a:gd name="connsiteY12-234" fmla="*/ 479903 h 493591"/>
              <a:gd name="connsiteX13-235" fmla="*/ 40497 w 560550"/>
              <a:gd name="connsiteY13-236" fmla="*/ 492105 h 493591"/>
              <a:gd name="connsiteX14-237" fmla="*/ 32832 w 560550"/>
              <a:gd name="connsiteY14-238" fmla="*/ 492314 h 493591"/>
              <a:gd name="connsiteX15-239" fmla="*/ 3210 w 560550"/>
              <a:gd name="connsiteY15-240" fmla="*/ 479408 h 493591"/>
              <a:gd name="connsiteX16-241" fmla="*/ 2740 w 560550"/>
              <a:gd name="connsiteY16-242" fmla="*/ 478849 h 493591"/>
              <a:gd name="connsiteX17-243" fmla="*/ 6844 w 560550"/>
              <a:gd name="connsiteY17-244" fmla="*/ 447301 h 493591"/>
              <a:gd name="connsiteX18-245" fmla="*/ 23102 w 560550"/>
              <a:gd name="connsiteY18-246" fmla="*/ 420834 h 493591"/>
              <a:gd name="connsiteX19-247" fmla="*/ 149231 w 560550"/>
              <a:gd name="connsiteY19-248" fmla="*/ 228009 h 493591"/>
              <a:gd name="connsiteX20-249" fmla="*/ 251731 w 560550"/>
              <a:gd name="connsiteY20-250" fmla="*/ 26070 h 493591"/>
              <a:gd name="connsiteX21-251" fmla="*/ 255383 w 560550"/>
              <a:gd name="connsiteY21-252" fmla="*/ 19328 h 493591"/>
              <a:gd name="connsiteX22-253" fmla="*/ 281371 w 560550"/>
              <a:gd name="connsiteY22-254" fmla="*/ 127 h 493591"/>
              <a:gd name="connsiteX23-255" fmla="*/ 282090 w 560550"/>
              <a:gd name="connsiteY23-256" fmla="*/ 0 h 493591"/>
              <a:gd name="connsiteX0-257" fmla="*/ 282090 w 560550"/>
              <a:gd name="connsiteY0-258" fmla="*/ 0 h 493591"/>
              <a:gd name="connsiteX1-259" fmla="*/ 307359 w 560550"/>
              <a:gd name="connsiteY1-260" fmla="*/ 19328 h 493591"/>
              <a:gd name="connsiteX2-261" fmla="*/ 322151 w 560550"/>
              <a:gd name="connsiteY2-262" fmla="*/ 46641 h 493591"/>
              <a:gd name="connsiteX3-263" fmla="*/ 426075 w 560550"/>
              <a:gd name="connsiteY3-264" fmla="*/ 252279 h 493591"/>
              <a:gd name="connsiteX4-265" fmla="*/ 549713 w 560550"/>
              <a:gd name="connsiteY4-266" fmla="*/ 442022 h 493591"/>
              <a:gd name="connsiteX5-267" fmla="*/ 553726 w 560550"/>
              <a:gd name="connsiteY5-268" fmla="*/ 448555 h 493591"/>
              <a:gd name="connsiteX6-269" fmla="*/ 557360 w 560550"/>
              <a:gd name="connsiteY6-270" fmla="*/ 480662 h 493591"/>
              <a:gd name="connsiteX7-271" fmla="*/ 557111 w 560550"/>
              <a:gd name="connsiteY7-272" fmla="*/ 481348 h 493591"/>
              <a:gd name="connsiteX8-273" fmla="*/ 527738 w 560550"/>
              <a:gd name="connsiteY8-274" fmla="*/ 493568 h 493591"/>
              <a:gd name="connsiteX9-275" fmla="*/ 496688 w 560550"/>
              <a:gd name="connsiteY9-276" fmla="*/ 492722 h 493591"/>
              <a:gd name="connsiteX10-277" fmla="*/ 275338 w 560550"/>
              <a:gd name="connsiteY10-278" fmla="*/ 480778 h 493591"/>
              <a:gd name="connsiteX11-279" fmla="*/ 275975 w 560550"/>
              <a:gd name="connsiteY11-280" fmla="*/ 480403 h 493591"/>
              <a:gd name="connsiteX12-281" fmla="*/ 266629 w 560550"/>
              <a:gd name="connsiteY12-282" fmla="*/ 479903 h 493591"/>
              <a:gd name="connsiteX13-283" fmla="*/ 40497 w 560550"/>
              <a:gd name="connsiteY13-284" fmla="*/ 492105 h 493591"/>
              <a:gd name="connsiteX14-285" fmla="*/ 32832 w 560550"/>
              <a:gd name="connsiteY14-286" fmla="*/ 492314 h 493591"/>
              <a:gd name="connsiteX15-287" fmla="*/ 3210 w 560550"/>
              <a:gd name="connsiteY15-288" fmla="*/ 479408 h 493591"/>
              <a:gd name="connsiteX16-289" fmla="*/ 2740 w 560550"/>
              <a:gd name="connsiteY16-290" fmla="*/ 478849 h 493591"/>
              <a:gd name="connsiteX17-291" fmla="*/ 6844 w 560550"/>
              <a:gd name="connsiteY17-292" fmla="*/ 447301 h 493591"/>
              <a:gd name="connsiteX18-293" fmla="*/ 23102 w 560550"/>
              <a:gd name="connsiteY18-294" fmla="*/ 420834 h 493591"/>
              <a:gd name="connsiteX19-295" fmla="*/ 149231 w 560550"/>
              <a:gd name="connsiteY19-296" fmla="*/ 228009 h 493591"/>
              <a:gd name="connsiteX20-297" fmla="*/ 251731 w 560550"/>
              <a:gd name="connsiteY20-298" fmla="*/ 26070 h 493591"/>
              <a:gd name="connsiteX21-299" fmla="*/ 255383 w 560550"/>
              <a:gd name="connsiteY21-300" fmla="*/ 19328 h 493591"/>
              <a:gd name="connsiteX22-301" fmla="*/ 281371 w 560550"/>
              <a:gd name="connsiteY22-302" fmla="*/ 127 h 493591"/>
              <a:gd name="connsiteX23-303" fmla="*/ 282090 w 560550"/>
              <a:gd name="connsiteY23-304" fmla="*/ 0 h 493591"/>
              <a:gd name="connsiteX0-305" fmla="*/ 282090 w 560550"/>
              <a:gd name="connsiteY0-306" fmla="*/ 0 h 493591"/>
              <a:gd name="connsiteX1-307" fmla="*/ 307359 w 560550"/>
              <a:gd name="connsiteY1-308" fmla="*/ 19328 h 493591"/>
              <a:gd name="connsiteX2-309" fmla="*/ 322151 w 560550"/>
              <a:gd name="connsiteY2-310" fmla="*/ 46641 h 493591"/>
              <a:gd name="connsiteX3-311" fmla="*/ 426075 w 560550"/>
              <a:gd name="connsiteY3-312" fmla="*/ 252279 h 493591"/>
              <a:gd name="connsiteX4-313" fmla="*/ 549713 w 560550"/>
              <a:gd name="connsiteY4-314" fmla="*/ 442022 h 493591"/>
              <a:gd name="connsiteX5-315" fmla="*/ 553726 w 560550"/>
              <a:gd name="connsiteY5-316" fmla="*/ 448555 h 493591"/>
              <a:gd name="connsiteX6-317" fmla="*/ 557360 w 560550"/>
              <a:gd name="connsiteY6-318" fmla="*/ 480662 h 493591"/>
              <a:gd name="connsiteX7-319" fmla="*/ 557111 w 560550"/>
              <a:gd name="connsiteY7-320" fmla="*/ 481348 h 493591"/>
              <a:gd name="connsiteX8-321" fmla="*/ 527738 w 560550"/>
              <a:gd name="connsiteY8-322" fmla="*/ 493568 h 493591"/>
              <a:gd name="connsiteX9-323" fmla="*/ 496688 w 560550"/>
              <a:gd name="connsiteY9-324" fmla="*/ 492722 h 493591"/>
              <a:gd name="connsiteX10-325" fmla="*/ 275338 w 560550"/>
              <a:gd name="connsiteY10-326" fmla="*/ 480778 h 493591"/>
              <a:gd name="connsiteX11-327" fmla="*/ 266629 w 560550"/>
              <a:gd name="connsiteY11-328" fmla="*/ 479903 h 493591"/>
              <a:gd name="connsiteX12-329" fmla="*/ 40497 w 560550"/>
              <a:gd name="connsiteY12-330" fmla="*/ 492105 h 493591"/>
              <a:gd name="connsiteX13-331" fmla="*/ 32832 w 560550"/>
              <a:gd name="connsiteY13-332" fmla="*/ 492314 h 493591"/>
              <a:gd name="connsiteX14-333" fmla="*/ 3210 w 560550"/>
              <a:gd name="connsiteY14-334" fmla="*/ 479408 h 493591"/>
              <a:gd name="connsiteX15-335" fmla="*/ 2740 w 560550"/>
              <a:gd name="connsiteY15-336" fmla="*/ 478849 h 493591"/>
              <a:gd name="connsiteX16-337" fmla="*/ 6844 w 560550"/>
              <a:gd name="connsiteY16-338" fmla="*/ 447301 h 493591"/>
              <a:gd name="connsiteX17-339" fmla="*/ 23102 w 560550"/>
              <a:gd name="connsiteY17-340" fmla="*/ 420834 h 493591"/>
              <a:gd name="connsiteX18-341" fmla="*/ 149231 w 560550"/>
              <a:gd name="connsiteY18-342" fmla="*/ 228009 h 493591"/>
              <a:gd name="connsiteX19-343" fmla="*/ 251731 w 560550"/>
              <a:gd name="connsiteY19-344" fmla="*/ 26070 h 493591"/>
              <a:gd name="connsiteX20-345" fmla="*/ 255383 w 560550"/>
              <a:gd name="connsiteY20-346" fmla="*/ 19328 h 493591"/>
              <a:gd name="connsiteX21-347" fmla="*/ 281371 w 560550"/>
              <a:gd name="connsiteY21-348" fmla="*/ 127 h 493591"/>
              <a:gd name="connsiteX22-349" fmla="*/ 282090 w 560550"/>
              <a:gd name="connsiteY22-350" fmla="*/ 0 h 493591"/>
              <a:gd name="connsiteX0-351" fmla="*/ 282090 w 560550"/>
              <a:gd name="connsiteY0-352" fmla="*/ 0 h 493591"/>
              <a:gd name="connsiteX1-353" fmla="*/ 307359 w 560550"/>
              <a:gd name="connsiteY1-354" fmla="*/ 19328 h 493591"/>
              <a:gd name="connsiteX2-355" fmla="*/ 322151 w 560550"/>
              <a:gd name="connsiteY2-356" fmla="*/ 46641 h 493591"/>
              <a:gd name="connsiteX3-357" fmla="*/ 426075 w 560550"/>
              <a:gd name="connsiteY3-358" fmla="*/ 252279 h 493591"/>
              <a:gd name="connsiteX4-359" fmla="*/ 549713 w 560550"/>
              <a:gd name="connsiteY4-360" fmla="*/ 442022 h 493591"/>
              <a:gd name="connsiteX5-361" fmla="*/ 553726 w 560550"/>
              <a:gd name="connsiteY5-362" fmla="*/ 448555 h 493591"/>
              <a:gd name="connsiteX6-363" fmla="*/ 557360 w 560550"/>
              <a:gd name="connsiteY6-364" fmla="*/ 480662 h 493591"/>
              <a:gd name="connsiteX7-365" fmla="*/ 557111 w 560550"/>
              <a:gd name="connsiteY7-366" fmla="*/ 481348 h 493591"/>
              <a:gd name="connsiteX8-367" fmla="*/ 527738 w 560550"/>
              <a:gd name="connsiteY8-368" fmla="*/ 493568 h 493591"/>
              <a:gd name="connsiteX9-369" fmla="*/ 496688 w 560550"/>
              <a:gd name="connsiteY9-370" fmla="*/ 492722 h 493591"/>
              <a:gd name="connsiteX10-371" fmla="*/ 266629 w 560550"/>
              <a:gd name="connsiteY10-372" fmla="*/ 479903 h 493591"/>
              <a:gd name="connsiteX11-373" fmla="*/ 40497 w 560550"/>
              <a:gd name="connsiteY11-374" fmla="*/ 492105 h 493591"/>
              <a:gd name="connsiteX12-375" fmla="*/ 32832 w 560550"/>
              <a:gd name="connsiteY12-376" fmla="*/ 492314 h 493591"/>
              <a:gd name="connsiteX13-377" fmla="*/ 3210 w 560550"/>
              <a:gd name="connsiteY13-378" fmla="*/ 479408 h 493591"/>
              <a:gd name="connsiteX14-379" fmla="*/ 2740 w 560550"/>
              <a:gd name="connsiteY14-380" fmla="*/ 478849 h 493591"/>
              <a:gd name="connsiteX15-381" fmla="*/ 6844 w 560550"/>
              <a:gd name="connsiteY15-382" fmla="*/ 447301 h 493591"/>
              <a:gd name="connsiteX16-383" fmla="*/ 23102 w 560550"/>
              <a:gd name="connsiteY16-384" fmla="*/ 420834 h 493591"/>
              <a:gd name="connsiteX17-385" fmla="*/ 149231 w 560550"/>
              <a:gd name="connsiteY17-386" fmla="*/ 228009 h 493591"/>
              <a:gd name="connsiteX18-387" fmla="*/ 251731 w 560550"/>
              <a:gd name="connsiteY18-388" fmla="*/ 26070 h 493591"/>
              <a:gd name="connsiteX19-389" fmla="*/ 255383 w 560550"/>
              <a:gd name="connsiteY19-390" fmla="*/ 19328 h 493591"/>
              <a:gd name="connsiteX20-391" fmla="*/ 281371 w 560550"/>
              <a:gd name="connsiteY20-392" fmla="*/ 127 h 493591"/>
              <a:gd name="connsiteX21-393" fmla="*/ 282090 w 560550"/>
              <a:gd name="connsiteY21-394" fmla="*/ 0 h 493591"/>
              <a:gd name="connsiteX0-395" fmla="*/ 282090 w 560550"/>
              <a:gd name="connsiteY0-396" fmla="*/ 0 h 493591"/>
              <a:gd name="connsiteX1-397" fmla="*/ 307359 w 560550"/>
              <a:gd name="connsiteY1-398" fmla="*/ 19328 h 493591"/>
              <a:gd name="connsiteX2-399" fmla="*/ 322151 w 560550"/>
              <a:gd name="connsiteY2-400" fmla="*/ 46641 h 493591"/>
              <a:gd name="connsiteX3-401" fmla="*/ 426075 w 560550"/>
              <a:gd name="connsiteY3-402" fmla="*/ 252279 h 493591"/>
              <a:gd name="connsiteX4-403" fmla="*/ 549713 w 560550"/>
              <a:gd name="connsiteY4-404" fmla="*/ 442022 h 493591"/>
              <a:gd name="connsiteX5-405" fmla="*/ 553726 w 560550"/>
              <a:gd name="connsiteY5-406" fmla="*/ 448555 h 493591"/>
              <a:gd name="connsiteX6-407" fmla="*/ 557360 w 560550"/>
              <a:gd name="connsiteY6-408" fmla="*/ 480662 h 493591"/>
              <a:gd name="connsiteX7-409" fmla="*/ 557111 w 560550"/>
              <a:gd name="connsiteY7-410" fmla="*/ 481348 h 493591"/>
              <a:gd name="connsiteX8-411" fmla="*/ 527738 w 560550"/>
              <a:gd name="connsiteY8-412" fmla="*/ 493568 h 493591"/>
              <a:gd name="connsiteX9-413" fmla="*/ 496688 w 560550"/>
              <a:gd name="connsiteY9-414" fmla="*/ 492722 h 493591"/>
              <a:gd name="connsiteX10-415" fmla="*/ 266629 w 560550"/>
              <a:gd name="connsiteY10-416" fmla="*/ 479903 h 493591"/>
              <a:gd name="connsiteX11-417" fmla="*/ 40497 w 560550"/>
              <a:gd name="connsiteY11-418" fmla="*/ 492105 h 493591"/>
              <a:gd name="connsiteX12-419" fmla="*/ 32832 w 560550"/>
              <a:gd name="connsiteY12-420" fmla="*/ 492314 h 493591"/>
              <a:gd name="connsiteX13-421" fmla="*/ 3210 w 560550"/>
              <a:gd name="connsiteY13-422" fmla="*/ 479408 h 493591"/>
              <a:gd name="connsiteX14-423" fmla="*/ 2740 w 560550"/>
              <a:gd name="connsiteY14-424" fmla="*/ 478849 h 493591"/>
              <a:gd name="connsiteX15-425" fmla="*/ 6844 w 560550"/>
              <a:gd name="connsiteY15-426" fmla="*/ 447301 h 493591"/>
              <a:gd name="connsiteX16-427" fmla="*/ 23102 w 560550"/>
              <a:gd name="connsiteY16-428" fmla="*/ 420834 h 493591"/>
              <a:gd name="connsiteX17-429" fmla="*/ 149231 w 560550"/>
              <a:gd name="connsiteY17-430" fmla="*/ 228009 h 493591"/>
              <a:gd name="connsiteX18-431" fmla="*/ 251731 w 560550"/>
              <a:gd name="connsiteY18-432" fmla="*/ 26070 h 493591"/>
              <a:gd name="connsiteX19-433" fmla="*/ 255383 w 560550"/>
              <a:gd name="connsiteY19-434" fmla="*/ 19328 h 493591"/>
              <a:gd name="connsiteX20-435" fmla="*/ 281371 w 560550"/>
              <a:gd name="connsiteY20-436" fmla="*/ 127 h 493591"/>
              <a:gd name="connsiteX21-437" fmla="*/ 282090 w 560550"/>
              <a:gd name="connsiteY21-438" fmla="*/ 0 h 4935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560550" h="493591">
                <a:moveTo>
                  <a:pt x="282090" y="0"/>
                </a:moveTo>
                <a:cubicBezTo>
                  <a:pt x="291235" y="0"/>
                  <a:pt x="300381" y="6443"/>
                  <a:pt x="307359" y="19328"/>
                </a:cubicBezTo>
                <a:lnTo>
                  <a:pt x="322151" y="46641"/>
                </a:lnTo>
                <a:cubicBezTo>
                  <a:pt x="341937" y="85466"/>
                  <a:pt x="388148" y="186382"/>
                  <a:pt x="426075" y="252279"/>
                </a:cubicBezTo>
                <a:cubicBezTo>
                  <a:pt x="464002" y="318176"/>
                  <a:pt x="528438" y="409309"/>
                  <a:pt x="549713" y="442022"/>
                </a:cubicBezTo>
                <a:lnTo>
                  <a:pt x="553726" y="448555"/>
                </a:lnTo>
                <a:cubicBezTo>
                  <a:pt x="561598" y="461368"/>
                  <a:pt x="562451" y="472766"/>
                  <a:pt x="557360" y="480662"/>
                </a:cubicBezTo>
                <a:cubicBezTo>
                  <a:pt x="557347" y="480929"/>
                  <a:pt x="557231" y="481140"/>
                  <a:pt x="557111" y="481348"/>
                </a:cubicBezTo>
                <a:cubicBezTo>
                  <a:pt x="552538" y="489268"/>
                  <a:pt x="542386" y="493968"/>
                  <a:pt x="527738" y="493568"/>
                </a:cubicBezTo>
                <a:lnTo>
                  <a:pt x="496688" y="492722"/>
                </a:lnTo>
                <a:cubicBezTo>
                  <a:pt x="453170" y="490445"/>
                  <a:pt x="342661" y="480006"/>
                  <a:pt x="266629" y="479903"/>
                </a:cubicBezTo>
                <a:cubicBezTo>
                  <a:pt x="190597" y="479800"/>
                  <a:pt x="79463" y="490037"/>
                  <a:pt x="40497" y="492105"/>
                </a:cubicBezTo>
                <a:lnTo>
                  <a:pt x="32832" y="492314"/>
                </a:lnTo>
                <a:cubicBezTo>
                  <a:pt x="17800" y="492724"/>
                  <a:pt x="7502" y="487764"/>
                  <a:pt x="3210" y="479408"/>
                </a:cubicBezTo>
                <a:cubicBezTo>
                  <a:pt x="2985" y="479262"/>
                  <a:pt x="2860" y="479056"/>
                  <a:pt x="2740" y="478849"/>
                </a:cubicBezTo>
                <a:cubicBezTo>
                  <a:pt x="-1833" y="470928"/>
                  <a:pt x="-826" y="459787"/>
                  <a:pt x="6844" y="447301"/>
                </a:cubicBezTo>
                <a:lnTo>
                  <a:pt x="23102" y="420834"/>
                </a:lnTo>
                <a:cubicBezTo>
                  <a:pt x="46833" y="384285"/>
                  <a:pt x="111126" y="293803"/>
                  <a:pt x="149231" y="228009"/>
                </a:cubicBezTo>
                <a:cubicBezTo>
                  <a:pt x="187336" y="162215"/>
                  <a:pt x="234039" y="60850"/>
                  <a:pt x="251731" y="26070"/>
                </a:cubicBezTo>
                <a:lnTo>
                  <a:pt x="255383" y="19328"/>
                </a:lnTo>
                <a:cubicBezTo>
                  <a:pt x="262543" y="6104"/>
                  <a:pt x="271988" y="-334"/>
                  <a:pt x="281371" y="127"/>
                </a:cubicBezTo>
                <a:cubicBezTo>
                  <a:pt x="281609" y="5"/>
                  <a:pt x="281850" y="0"/>
                  <a:pt x="28209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zh-CN" altLang="en-US" noProof="1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7" y="457200"/>
            <a:ext cx="4165200" cy="1600200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1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3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tags" Target="../tags/tag47.xml"/><Relationship Id="rId14" Type="http://schemas.openxmlformats.org/officeDocument/2006/relationships/tags" Target="../tags/tag46.xml"/><Relationship Id="rId13" Type="http://schemas.openxmlformats.org/officeDocument/2006/relationships/tags" Target="../tags/tag45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13"/>
            </p:custDataLst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  <p:custDataLst>
              <p:tags r:id="rId14"/>
            </p:custDataLst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fontAlgn="auto">
              <a:lnSpc>
                <a:spcPct val="120000"/>
              </a:lnSpc>
              <a:buFontTx/>
              <a:buNone/>
              <a:defRPr sz="1200" noProof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lnSpc>
                <a:spcPct val="120000"/>
              </a:lnSpc>
              <a:buFontTx/>
              <a:buNone/>
              <a:defRPr sz="1200" noProof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fontAlgn="auto">
              <a:lnSpc>
                <a:spcPct val="120000"/>
              </a:lnSpc>
              <a:buFontTx/>
              <a:buNone/>
              <a:defRPr sz="1200" noProof="1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8" name="KSO_TEMPLATE" hidden="1"/>
          <p:cNvSpPr/>
          <p:nvPr>
            <p:custDataLst>
              <p:tags r:id="rId1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buFontTx/>
              <a:buNone/>
              <a:defRPr/>
            </a:pPr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fontAlgn="base">
        <a:lnSpc>
          <a:spcPct val="120000"/>
        </a:lnSpc>
        <a:spcBef>
          <a:spcPct val="0"/>
        </a:spcBef>
        <a:spcAft>
          <a:spcPct val="0"/>
        </a:spcAft>
        <a:defRPr sz="3200" b="1" kern="1200">
          <a:solidFill>
            <a:srgbClr val="595959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pitchFamily="49" charset="-122"/>
          <a:ea typeface="黑体" panose="02010609060101010101" pitchFamily="49" charset="-122"/>
        </a:defRPr>
      </a:lvl6pPr>
      <a:lvl7pPr marL="914400"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pitchFamily="49" charset="-122"/>
          <a:ea typeface="黑体" panose="02010609060101010101" pitchFamily="49" charset="-122"/>
        </a:defRPr>
      </a:lvl7pPr>
      <a:lvl8pPr marL="1371600"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pitchFamily="49" charset="-122"/>
          <a:ea typeface="黑体" panose="02010609060101010101" pitchFamily="49" charset="-122"/>
        </a:defRPr>
      </a:lvl8pPr>
      <a:lvl9pPr marL="1828800" algn="l" rtl="0" fontAlgn="base">
        <a:lnSpc>
          <a:spcPct val="120000"/>
        </a:lnSpc>
        <a:spcBef>
          <a:spcPct val="0"/>
        </a:spcBef>
        <a:spcAft>
          <a:spcPct val="0"/>
        </a:spcAft>
        <a:defRPr sz="3200" b="1">
          <a:solidFill>
            <a:srgbClr val="595959"/>
          </a:solidFill>
          <a:latin typeface="黑体" panose="02010609060101010101" pitchFamily="49" charset="-122"/>
          <a:ea typeface="黑体" panose="02010609060101010101" pitchFamily="49" charset="-122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image" Target="../media/image2.png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6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tags" Target="../tags/tag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椭圆 30"/>
          <p:cNvSpPr>
            <a:spLocks noChangeAspect="1"/>
          </p:cNvSpPr>
          <p:nvPr/>
        </p:nvSpPr>
        <p:spPr>
          <a:xfrm>
            <a:off x="6159505" y="1116600"/>
            <a:ext cx="4273544" cy="4320000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6353175" y="3276600"/>
            <a:ext cx="1920662" cy="91612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8273836" y="3276600"/>
            <a:ext cx="1917914" cy="98655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8273836" y="1116166"/>
            <a:ext cx="0" cy="2160434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椭圆 106"/>
          <p:cNvSpPr/>
          <p:nvPr/>
        </p:nvSpPr>
        <p:spPr>
          <a:xfrm>
            <a:off x="7104139" y="2068513"/>
            <a:ext cx="2343150" cy="23431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7" name="直接连接符 116"/>
          <p:cNvCxnSpPr/>
          <p:nvPr/>
        </p:nvCxnSpPr>
        <p:spPr>
          <a:xfrm>
            <a:off x="7863003" y="3240088"/>
            <a:ext cx="252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/>
          <p:nvPr/>
        </p:nvCxnSpPr>
        <p:spPr>
          <a:xfrm>
            <a:off x="8433130" y="3240088"/>
            <a:ext cx="252000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/>
          <p:nvPr/>
        </p:nvCxnSpPr>
        <p:spPr>
          <a:xfrm>
            <a:off x="8273174" y="2857889"/>
            <a:ext cx="0" cy="252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>
          <a:xfrm>
            <a:off x="8273173" y="3384146"/>
            <a:ext cx="0" cy="25200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/>
          <p:cNvCxnSpPr/>
          <p:nvPr/>
        </p:nvCxnSpPr>
        <p:spPr>
          <a:xfrm flipV="1">
            <a:off x="8524907" y="2781697"/>
            <a:ext cx="250032" cy="25003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/>
          <p:nvPr/>
        </p:nvCxnSpPr>
        <p:spPr>
          <a:xfrm flipH="1" flipV="1">
            <a:off x="8524609" y="3448448"/>
            <a:ext cx="250032" cy="25003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/>
          <p:nvPr/>
        </p:nvCxnSpPr>
        <p:spPr>
          <a:xfrm flipH="1" flipV="1">
            <a:off x="7802157" y="2782888"/>
            <a:ext cx="250032" cy="25003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/>
          <p:nvPr/>
        </p:nvCxnSpPr>
        <p:spPr>
          <a:xfrm flipV="1">
            <a:off x="7801181" y="3448448"/>
            <a:ext cx="250032" cy="25003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椭圆 124"/>
          <p:cNvSpPr>
            <a:spLocks noChangeAspect="1"/>
          </p:cNvSpPr>
          <p:nvPr/>
        </p:nvSpPr>
        <p:spPr>
          <a:xfrm>
            <a:off x="8239995" y="2077243"/>
            <a:ext cx="72000" cy="7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6" name="椭圆 125"/>
          <p:cNvSpPr>
            <a:spLocks noChangeAspect="1"/>
          </p:cNvSpPr>
          <p:nvPr/>
        </p:nvSpPr>
        <p:spPr>
          <a:xfrm>
            <a:off x="8264760" y="4222273"/>
            <a:ext cx="72000" cy="7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9" name="椭圆 128"/>
          <p:cNvSpPr/>
          <p:nvPr/>
        </p:nvSpPr>
        <p:spPr>
          <a:xfrm>
            <a:off x="9242929" y="3757930"/>
            <a:ext cx="66675" cy="6667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椭圆 129"/>
          <p:cNvSpPr/>
          <p:nvPr/>
        </p:nvSpPr>
        <p:spPr>
          <a:xfrm>
            <a:off x="7218328" y="3738245"/>
            <a:ext cx="66675" cy="66675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/>
        </p:nvSpPr>
        <p:spPr>
          <a:xfrm>
            <a:off x="320675" y="2291982"/>
            <a:ext cx="4745086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新员工培训</a:t>
            </a:r>
            <a:endParaRPr lang="zh-CN" altLang="en-US" sz="6600" b="1" dirty="0">
              <a:solidFill>
                <a:srgbClr val="2C57DA"/>
              </a:solidFill>
              <a:ea typeface="方正兰亭粗黑简体" panose="02000000000000000000" pitchFamily="2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304800" y="3861713"/>
            <a:ext cx="4745086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（市场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Futura Md BT" panose="020B0602020204020303" pitchFamily="34" charset="0"/>
                <a:cs typeface="Arial" panose="020B0604020202020204" pitchFamily="34" charset="0"/>
              </a:rPr>
              <a:t>篇）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Futura Md BT" panose="020B0602020204020303" pitchFamily="34" charset="0"/>
              <a:cs typeface="Arial" panose="020B0604020202020204" pitchFamily="34" charset="0"/>
            </a:endParaRPr>
          </a:p>
        </p:txBody>
      </p:sp>
      <p:sp>
        <p:nvSpPr>
          <p:cNvPr id="54" name="椭圆 53"/>
          <p:cNvSpPr>
            <a:spLocks noChangeAspect="1"/>
          </p:cNvSpPr>
          <p:nvPr/>
        </p:nvSpPr>
        <p:spPr>
          <a:xfrm>
            <a:off x="7463836" y="2466600"/>
            <a:ext cx="1620000" cy="1620000"/>
          </a:xfrm>
          <a:prstGeom prst="ellipse">
            <a:avLst/>
          </a:prstGeom>
          <a:gradFill>
            <a:gsLst>
              <a:gs pos="100000">
                <a:srgbClr val="007BD3">
                  <a:alpha val="17000"/>
                </a:srgbClr>
              </a:gs>
              <a:gs pos="100000">
                <a:srgbClr val="034373"/>
              </a:gs>
            </a:gsLst>
            <a:lin ang="5400000" scaled="0"/>
          </a:gra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b="1" dirty="0">
              <a:latin typeface="Futura Md BT" panose="020B0602020204020303" pitchFamily="34" charset="0"/>
            </a:endParaRPr>
          </a:p>
        </p:txBody>
      </p:sp>
      <p:cxnSp>
        <p:nvCxnSpPr>
          <p:cNvPr id="69" name="直接连接符 68"/>
          <p:cNvCxnSpPr/>
          <p:nvPr/>
        </p:nvCxnSpPr>
        <p:spPr>
          <a:xfrm>
            <a:off x="462280" y="4383665"/>
            <a:ext cx="4381500" cy="0"/>
          </a:xfrm>
          <a:prstGeom prst="line">
            <a:avLst/>
          </a:prstGeom>
          <a:ln cap="rnd">
            <a:solidFill>
              <a:schemeClr val="bg1">
                <a:lumMod val="8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PA_组合 70"/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7553836" y="396166"/>
            <a:ext cx="1440000" cy="1440000"/>
            <a:chOff x="2870194" y="612400"/>
            <a:chExt cx="1620000" cy="1620000"/>
          </a:xfrm>
        </p:grpSpPr>
        <p:sp>
          <p:nvSpPr>
            <p:cNvPr id="56" name="椭圆 55"/>
            <p:cNvSpPr>
              <a:spLocks noChangeAspect="1"/>
            </p:cNvSpPr>
            <p:nvPr/>
          </p:nvSpPr>
          <p:spPr>
            <a:xfrm>
              <a:off x="2870194" y="612400"/>
              <a:ext cx="1620000" cy="1620000"/>
            </a:xfrm>
            <a:prstGeom prst="ellipse">
              <a:avLst/>
            </a:prstGeom>
            <a:solidFill>
              <a:srgbClr val="FC3740"/>
            </a:solidFill>
            <a:ln w="190500">
              <a:solidFill>
                <a:srgbClr val="FC3740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Futura Md BT" panose="020B0602020204020303" pitchFamily="34" charset="0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3062976" y="1099235"/>
              <a:ext cx="1234440" cy="725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bg1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创新</a:t>
              </a:r>
              <a:endParaRPr lang="zh-CN" altLang="en-US" sz="3600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endParaRPr>
            </a:p>
          </p:txBody>
        </p:sp>
      </p:grpSp>
      <p:grpSp>
        <p:nvGrpSpPr>
          <p:cNvPr id="72" name="PA_组合 71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5572327" y="3501749"/>
            <a:ext cx="1440000" cy="1440000"/>
            <a:chOff x="1055316" y="3571500"/>
            <a:chExt cx="1620000" cy="1620000"/>
          </a:xfrm>
        </p:grpSpPr>
        <p:sp>
          <p:nvSpPr>
            <p:cNvPr id="60" name="椭圆 59"/>
            <p:cNvSpPr>
              <a:spLocks noChangeAspect="1"/>
            </p:cNvSpPr>
            <p:nvPr/>
          </p:nvSpPr>
          <p:spPr>
            <a:xfrm>
              <a:off x="1055316" y="3571500"/>
              <a:ext cx="1620000" cy="1620000"/>
            </a:xfrm>
            <a:prstGeom prst="ellipse">
              <a:avLst/>
            </a:prstGeom>
            <a:solidFill>
              <a:srgbClr val="FEB333"/>
            </a:solidFill>
            <a:ln w="190500">
              <a:solidFill>
                <a:srgbClr val="FEB333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Futura Md BT" panose="020B0602020204020303" pitchFamily="34" charset="0"/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1311318" y="4058335"/>
              <a:ext cx="11079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bg1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诚信</a:t>
              </a:r>
              <a:endParaRPr lang="zh-CN" altLang="en-US" sz="3600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endParaRPr>
            </a:p>
          </p:txBody>
        </p:sp>
      </p:grpSp>
      <p:grpSp>
        <p:nvGrpSpPr>
          <p:cNvPr id="73" name="PA_组合 72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9391247" y="3626209"/>
            <a:ext cx="1440000" cy="1440000"/>
            <a:chOff x="4685072" y="3571500"/>
            <a:chExt cx="1620000" cy="1620000"/>
          </a:xfrm>
        </p:grpSpPr>
        <p:sp>
          <p:nvSpPr>
            <p:cNvPr id="58" name="椭圆 57"/>
            <p:cNvSpPr>
              <a:spLocks noChangeAspect="1"/>
            </p:cNvSpPr>
            <p:nvPr/>
          </p:nvSpPr>
          <p:spPr>
            <a:xfrm>
              <a:off x="4685072" y="3571500"/>
              <a:ext cx="1620000" cy="1620000"/>
            </a:xfrm>
            <a:prstGeom prst="ellipse">
              <a:avLst/>
            </a:prstGeom>
            <a:solidFill>
              <a:srgbClr val="2EAC94"/>
            </a:solidFill>
            <a:ln w="190500">
              <a:solidFill>
                <a:srgbClr val="2EAC94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Futura Md BT" panose="020B0602020204020303" pitchFamily="34" charset="0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4941074" y="4058335"/>
              <a:ext cx="110799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3600" dirty="0">
                  <a:solidFill>
                    <a:schemeClr val="bg1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专业</a:t>
              </a:r>
              <a:endParaRPr lang="zh-CN" altLang="en-US" sz="3600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endParaRPr>
            </a:p>
          </p:txBody>
        </p:sp>
      </p:grpSp>
      <p:pic>
        <p:nvPicPr>
          <p:cNvPr id="5" name="图片 4" descr="4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3180" y="2550795"/>
            <a:ext cx="1220470" cy="1379220"/>
          </a:xfrm>
          <a:prstGeom prst="rect">
            <a:avLst/>
          </a:prstGeom>
        </p:spPr>
      </p:pic>
      <p:grpSp>
        <p:nvGrpSpPr>
          <p:cNvPr id="4" name="PA_组合 70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5693921" y="1508051"/>
            <a:ext cx="1440000" cy="1440000"/>
            <a:chOff x="2870194" y="612400"/>
            <a:chExt cx="1620000" cy="1620000"/>
          </a:xfrm>
        </p:grpSpPr>
        <p:sp>
          <p:nvSpPr>
            <p:cNvPr id="6" name="椭圆 5"/>
            <p:cNvSpPr>
              <a:spLocks noChangeAspect="1"/>
            </p:cNvSpPr>
            <p:nvPr/>
          </p:nvSpPr>
          <p:spPr>
            <a:xfrm>
              <a:off x="2870194" y="612400"/>
              <a:ext cx="1620000" cy="1620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0">
              <a:solidFill>
                <a:schemeClr val="accent1">
                  <a:alpha val="3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000" dirty="0">
                <a:latin typeface="Futura Md BT" panose="020B0602020204020303" pitchFamily="34" charset="0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3062982" y="1099235"/>
              <a:ext cx="1234440" cy="7258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/>
              <a:r>
                <a:rPr lang="zh-CN" altLang="en-US" sz="3600" dirty="0">
                  <a:solidFill>
                    <a:schemeClr val="bg1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务实</a:t>
              </a:r>
              <a:endParaRPr lang="zh-CN" altLang="en-US" sz="3600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endParaRPr>
            </a:p>
          </p:txBody>
        </p:sp>
      </p:grpSp>
      <p:grpSp>
        <p:nvGrpSpPr>
          <p:cNvPr id="8" name="PA_组合 70"/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7555741" y="4633521"/>
            <a:ext cx="1440000" cy="1440000"/>
            <a:chOff x="2870194" y="612400"/>
            <a:chExt cx="1620000" cy="1620000"/>
          </a:xfrm>
          <a:solidFill>
            <a:srgbClr val="000000"/>
          </a:solidFill>
        </p:grpSpPr>
        <p:sp>
          <p:nvSpPr>
            <p:cNvPr id="9" name="椭圆 8"/>
            <p:cNvSpPr>
              <a:spLocks noChangeAspect="1"/>
            </p:cNvSpPr>
            <p:nvPr/>
          </p:nvSpPr>
          <p:spPr>
            <a:xfrm>
              <a:off x="2870194" y="612400"/>
              <a:ext cx="1620000" cy="1620000"/>
            </a:xfrm>
            <a:prstGeom prst="ellipse">
              <a:avLst/>
            </a:prstGeom>
            <a:solidFill>
              <a:srgbClr val="F358EA"/>
            </a:solidFill>
            <a:ln w="190500">
              <a:solidFill>
                <a:srgbClr val="EDD8FD">
                  <a:alpha val="3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000" dirty="0">
                <a:latin typeface="Futura Md BT" panose="020B0602020204020303" pitchFamily="34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062980" y="1099235"/>
              <a:ext cx="1234440" cy="725805"/>
            </a:xfrm>
            <a:prstGeom prst="rect">
              <a:avLst/>
            </a:prstGeom>
            <a:solidFill>
              <a:srgbClr val="F358EA"/>
            </a:solidFill>
          </p:spPr>
          <p:txBody>
            <a:bodyPr wrap="none" rtlCol="0">
              <a:spAutoFit/>
            </a:bodyPr>
            <a:p>
              <a:pPr algn="ctr"/>
              <a:r>
                <a:rPr lang="zh-CN" altLang="en-US" sz="3600" dirty="0">
                  <a:solidFill>
                    <a:schemeClr val="bg1"/>
                  </a:solidFill>
                  <a:latin typeface="方正兰亭粗黑简体" panose="02000000000000000000" pitchFamily="2" charset="-122"/>
                  <a:ea typeface="方正兰亭粗黑简体" panose="02000000000000000000" pitchFamily="2" charset="-122"/>
                </a:rPr>
                <a:t>高效</a:t>
              </a:r>
              <a:endParaRPr lang="zh-CN" altLang="en-US" sz="3600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endParaRPr>
            </a:p>
          </p:txBody>
        </p:sp>
      </p:grpSp>
      <p:sp>
        <p:nvSpPr>
          <p:cNvPr id="12" name="椭圆 11"/>
          <p:cNvSpPr>
            <a:spLocks noChangeAspect="1"/>
          </p:cNvSpPr>
          <p:nvPr/>
        </p:nvSpPr>
        <p:spPr>
          <a:xfrm>
            <a:off x="9536430" y="1691640"/>
            <a:ext cx="1440180" cy="1440180"/>
          </a:xfrm>
          <a:prstGeom prst="ellipse">
            <a:avLst/>
          </a:prstGeom>
          <a:solidFill>
            <a:srgbClr val="2747BE"/>
          </a:solidFill>
          <a:ln w="190500">
            <a:solidFill>
              <a:srgbClr val="EDD8FD">
                <a:alpha val="3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2000" dirty="0">
              <a:latin typeface="Futura Md BT" panose="020B0602020204020303" pitchFamily="34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9707671" y="2106528"/>
            <a:ext cx="1097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3600" dirty="0">
                <a:solidFill>
                  <a:schemeClr val="bg1"/>
                </a:solidFill>
                <a:latin typeface="方正兰亭粗黑简体" panose="02000000000000000000" pitchFamily="2" charset="-122"/>
                <a:ea typeface="方正兰亭粗黑简体" panose="02000000000000000000" pitchFamily="2" charset="-122"/>
              </a:rPr>
              <a:t>严谨</a:t>
            </a:r>
            <a:endParaRPr lang="zh-CN" altLang="en-US" sz="3600" dirty="0">
              <a:solidFill>
                <a:schemeClr val="bg1"/>
              </a:solidFill>
              <a:latin typeface="方正兰亭粗黑简体" panose="02000000000000000000" pitchFamily="2" charset="-122"/>
              <a:ea typeface="方正兰亭粗黑简体" panose="02000000000000000000" pitchFamily="2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8311515" y="4263390"/>
            <a:ext cx="8255" cy="34036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 flipV="1">
            <a:off x="7134225" y="2466340"/>
            <a:ext cx="226695" cy="146685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>
            <a:spLocks noChangeAspect="1"/>
          </p:cNvSpPr>
          <p:nvPr/>
        </p:nvSpPr>
        <p:spPr>
          <a:xfrm>
            <a:off x="7361155" y="2603658"/>
            <a:ext cx="72000" cy="7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椭圆 20"/>
          <p:cNvSpPr>
            <a:spLocks noChangeAspect="1"/>
          </p:cNvSpPr>
          <p:nvPr/>
        </p:nvSpPr>
        <p:spPr>
          <a:xfrm>
            <a:off x="9202655" y="2689383"/>
            <a:ext cx="72000" cy="7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9237345" y="2585720"/>
            <a:ext cx="299085" cy="14605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62280" y="5189220"/>
            <a:ext cx="5109210" cy="52197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+mn-ea"/>
              </a:rPr>
              <a:t>市场经营中心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宋体" panose="02010600030101010101" pitchFamily="2" charset="-122"/>
                <a:cs typeface="+mn-ea"/>
              </a:rPr>
              <a:t>·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宋体" panose="02010600030101010101" pitchFamily="2" charset="-122"/>
                <a:cs typeface="+mn-ea"/>
              </a:rPr>
              <a:t>2020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宋体" panose="02010600030101010101" pitchFamily="2" charset="-122"/>
                <a:cs typeface="+mn-ea"/>
              </a:rPr>
              <a:t>年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宋体" panose="02010600030101010101" pitchFamily="2" charset="-122"/>
                <a:cs typeface="+mn-ea"/>
              </a:rPr>
              <a:t>5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宋体" panose="02010600030101010101" pitchFamily="2" charset="-122"/>
                <a:cs typeface="+mn-ea"/>
              </a:rPr>
              <a:t>月</a:t>
            </a: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宋体" panose="02010600030101010101" pitchFamily="2" charset="-122"/>
                <a:cs typeface="+mn-ea"/>
              </a:rPr>
              <a:t>9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宋体" panose="02010600030101010101" pitchFamily="2" charset="-122"/>
                <a:cs typeface="+mn-ea"/>
              </a:rPr>
              <a:t>日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宋体" panose="02010600030101010101" pitchFamily="2" charset="-122"/>
              <a:cs typeface="+mn-ea"/>
            </a:endParaRPr>
          </a:p>
        </p:txBody>
      </p:sp>
      <p:pic>
        <p:nvPicPr>
          <p:cNvPr id="25" name="图片 24" descr="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415" y="311785"/>
            <a:ext cx="852170" cy="967105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1189990" y="325755"/>
            <a:ext cx="270065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综艺简体" panose="03000509000000000000" charset="-122"/>
                <a:ea typeface="方正综艺简体" panose="03000509000000000000" charset="-122"/>
              </a:rPr>
              <a:t>东利建设</a:t>
            </a:r>
            <a:endParaRPr lang="zh-CN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方正综艺简体" panose="03000509000000000000" charset="-122"/>
              <a:ea typeface="方正综艺简体" panose="03000509000000000000" charset="-122"/>
            </a:endParaRPr>
          </a:p>
          <a:p>
            <a:pPr algn="ctr"/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方正综艺简体" panose="03000509000000000000" charset="-122"/>
                <a:ea typeface="方正综艺简体" panose="03000509000000000000" charset="-122"/>
              </a:rPr>
              <a:t>Dongli Construction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方正综艺简体" panose="03000509000000000000" charset="-122"/>
              <a:ea typeface="方正综艺简体" panose="03000509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125E-6 4.07407E-6 L -3.125E-6 -0.11667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3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3 4.07407E-6 L 0.07891 4.07407E-6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125E-6 2.22222E-6 L -3.125E-6 0.11643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1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4.16667E-6 4.07407E-6 L -0.06342 4.07407E-6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70833E-6 -4.81481E-6 L 0.03164 -0.06157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" y="-3079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5E-6 2.96296E-6 L 0.03203 0.0669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" y="3333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2.29167E-6 2.96296E-6 L -0.03268 0.0669 " pathEditMode="relative" rAng="0" ptsTypes="AA">
                                      <p:cBhvr>
                                        <p:cTn id="7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" y="3333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2.29167E-6 3.7037E-6 L -0.03151 -0.06088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" y="-3056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1" presetClass="entr" presetSubtype="8" fill="hold" grpId="0" nodeType="withEffect">
                                  <p:stCondLst>
                                    <p:cond delay="10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7" dur="3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xit" presetSubtype="32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8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21600000">
                                      <p:cBhvr>
                                        <p:cTn id="1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9" presetClass="entr" presetSubtype="0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13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1" presetClass="path" presetSubtype="0" decel="25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4.58333E-6 -3.7037E-6 C 0.09714 -3.7037E-6 0.17631 0.13912 0.17631 0.31274 C 0.17631 0.48611 0.09714 0.62755 -4.58333E-6 0.62755 C -0.09713 0.62755 -0.17578 0.48611 -0.17578 0.31274 C -0.17578 0.13912 -0.09713 -3.7037E-6 -4.58333E-6 -3.7037E-6 Z " pathEditMode="relative" rAng="0" ptsTypes="AAAAA">
                                      <p:cBhvr>
                                        <p:cTn id="13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31366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49" presetClass="entr" presetSubtype="0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14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1" presetClass="path" presetSubtype="0" decel="25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3.125E-6 -1.48148E-6 C -0.04218 -0.1537 -0.00521 -0.34028 0.08269 -0.41667 C 0.17058 -0.49236 0.27631 -0.42986 0.31849 -0.27616 C 0.36055 -0.12245 0.32331 0.06412 0.23555 0.14028 C 0.14766 0.21644 0.04232 0.15347 -3.125E-6 -1.48148E-6 Z " pathEditMode="relative" rAng="14640000" ptsTypes="AAAAA">
                                      <p:cBhvr>
                                        <p:cTn id="14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11" y="-13819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49" presetClass="entr" presetSubtype="0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15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1" presetClass="path" presetSubtype="0" decel="25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1.66667E-6 1.48148E-6 C -0.04323 0.15787 -0.14909 0.22592 -0.23698 0.14977 C -0.325 0.07338 -0.36172 -0.11829 -0.31836 -0.27593 C -0.275 -0.43426 -0.16784 -0.49931 -0.07995 -0.42315 C 0.00794 -0.34676 0.04349 -0.15833 1.66667E-6 1.48148E-6 Z " pathEditMode="relative" rAng="6960000" ptsTypes="AAAAA">
                                      <p:cBhvr>
                                        <p:cTn id="15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24" y="-13750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" presetClass="entr" presetSubtype="2" decel="4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6" presetClass="entr" presetSubtype="3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49" presetClass="entr" presetSubtype="0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17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0" presetID="1" presetClass="path" presetSubtype="0" decel="25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4.58333E-6 -3.7037E-6 C 0.09714 -3.7037E-6 0.17631 0.13912 0.17631 0.31274 C 0.17631 0.48611 0.09714 0.62755 -4.58333E-6 0.62755 C -0.09713 0.62755 -0.17578 0.48611 -0.17578 0.31274 C -0.17578 0.13912 -0.09713 -3.7037E-6 -4.58333E-6 -3.7037E-6 Z " pathEditMode="relative" rAng="0" ptsTypes="AAAAA">
                                      <p:cBhvr>
                                        <p:cTn id="18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31366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49" presetClass="entr" presetSubtype="0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18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0" presetID="1" presetClass="path" presetSubtype="0" decel="25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4.58333E-6 -3.7037E-6 C 0.09714 -3.7037E-6 0.17631 0.13912 0.17631 0.31274 C 0.17631 0.48611 0.09714 0.62755 -4.58333E-6 0.62755 C -0.09713 0.62755 -0.17578 0.48611 -0.17578 0.31274 C -0.17578 0.13912 -0.09713 -3.7037E-6 -4.58333E-6 -3.7037E-6 Z " pathEditMode="relative" rAng="0" ptsTypes="AAAAA">
                                      <p:cBhvr>
                                        <p:cTn id="19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31366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22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" presetClass="entr" presetSubtype="2" decel="4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ldLvl="0" animBg="1"/>
      <p:bldP spid="107" grpId="0" bldLvl="0" animBg="1"/>
      <p:bldP spid="107" grpId="1" bldLvl="0" animBg="1"/>
      <p:bldP spid="125" grpId="0" bldLvl="0" animBg="1"/>
      <p:bldP spid="125" grpId="1" bldLvl="0" animBg="1"/>
      <p:bldP spid="126" grpId="0" bldLvl="0" animBg="1"/>
      <p:bldP spid="126" grpId="1" bldLvl="0" animBg="1"/>
      <p:bldP spid="129" grpId="0" bldLvl="0" animBg="1"/>
      <p:bldP spid="129" grpId="1" bldLvl="0" animBg="1"/>
      <p:bldP spid="130" grpId="0" bldLvl="0" animBg="1"/>
      <p:bldP spid="130" grpId="1" bldLvl="0" animBg="1"/>
      <p:bldP spid="33" grpId="0"/>
      <p:bldP spid="34" grpId="0"/>
      <p:bldP spid="54" grpId="0" bldLvl="0" animBg="1"/>
      <p:bldP spid="54" grpId="1" bldLvl="0" animBg="1"/>
      <p:bldP spid="20" grpId="0" bldLvl="0" animBg="1"/>
      <p:bldP spid="20" grpId="1" bldLvl="0" animBg="1"/>
      <p:bldP spid="21" grpId="0" bldLvl="0" animBg="1"/>
      <p:bldP spid="21" grpId="1" bldLvl="0" animBg="1"/>
      <p:bldP spid="11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rgbClr val="0070C0"/>
                </a:solidFill>
              </a:rPr>
              <a:t>组织架构</a:t>
            </a:r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05300" y="1880870"/>
            <a:ext cx="3460750" cy="787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>
                <a:solidFill>
                  <a:schemeClr val="bg1"/>
                </a:solidFill>
              </a:rPr>
              <a:t>市场经营中心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42260" y="3242310"/>
            <a:ext cx="637540" cy="21945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市场开发部</a:t>
            </a:r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716905" y="3197860"/>
            <a:ext cx="637540" cy="21945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商务管理部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8479155" y="3242310"/>
            <a:ext cx="637540" cy="21945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招标采购部</a:t>
            </a:r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3160395" y="2919730"/>
            <a:ext cx="5637530" cy="38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>
            <a:off x="6028055" y="2659380"/>
            <a:ext cx="9525" cy="5327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3160395" y="2912745"/>
            <a:ext cx="635" cy="33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8797290" y="2905760"/>
            <a:ext cx="635" cy="33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rgbClr val="0070C0"/>
                </a:solidFill>
              </a:rPr>
              <a:t>全员营销</a:t>
            </a:r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tx1"/>
                </a:solidFill>
              </a:rPr>
              <a:t>1、员工对项目信息收集、整理后交公司市场经营中心进行登记备案；</a:t>
            </a:r>
            <a:endParaRPr lang="zh-CN" altLang="en-US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tx1"/>
                </a:solidFill>
              </a:rPr>
              <a:t>2、市场经营中心对该项目经过可行性分析、成本分析后确认其信息为有效信息后，提交公司领导小组审批；</a:t>
            </a:r>
            <a:endParaRPr lang="zh-CN" altLang="en-US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tx1"/>
                </a:solidFill>
              </a:rPr>
              <a:t>3、领导小组审核后最终确定是否跟踪；</a:t>
            </a:r>
            <a:endParaRPr lang="zh-CN" altLang="en-US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tx1"/>
                </a:solidFill>
              </a:rPr>
              <a:t>4、市场经营中心负责招投标流程，中标后合同的签订等各项工作；</a:t>
            </a:r>
            <a:endParaRPr lang="zh-CN" altLang="en-US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tx1"/>
                </a:solidFill>
              </a:rPr>
              <a:t>5、对员工提供的信息进行奖励。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rgbClr val="0070C0"/>
                </a:solidFill>
              </a:rPr>
              <a:t>全员营销</a:t>
            </a:r>
            <a:endParaRPr lang="zh-CN" altLang="en-US">
              <a:solidFill>
                <a:srgbClr val="0070C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tx1"/>
                </a:solidFill>
                <a:sym typeface="+mn-ea"/>
              </a:rPr>
              <a:t>5.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1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、管理费标准：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≥1%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；</a:t>
            </a:r>
            <a:endParaRPr lang="zh-CN" altLang="en-US">
              <a:solidFill>
                <a:schemeClr val="tx1"/>
              </a:soli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tx1"/>
                </a:solidFill>
                <a:sym typeface="+mn-ea"/>
              </a:rPr>
              <a:t>5.2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、项目信息经市场经营中心分析后，确认为有效信息，最终经领导小组审查后确定实施跟踪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，跟踪的项目取得结果，最终签订合同，按以下方法进行奖励：</a:t>
            </a:r>
            <a:endParaRPr lang="zh-CN" altLang="en-US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>
                <a:solidFill>
                  <a:schemeClr val="tx1"/>
                </a:solidFill>
                <a:sym typeface="+mn-ea"/>
              </a:rPr>
              <a:t>   （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1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）管理费为1%，按管理费的10%进行奖励；</a:t>
            </a:r>
            <a:endParaRPr lang="zh-CN" altLang="en-US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>
                <a:solidFill>
                  <a:schemeClr val="tx1"/>
                </a:solidFill>
                <a:sym typeface="+mn-ea"/>
              </a:rPr>
              <a:t>   （</a:t>
            </a:r>
            <a:r>
              <a:rPr lang="en-US" altLang="zh-CN">
                <a:solidFill>
                  <a:schemeClr val="tx1"/>
                </a:solidFill>
                <a:sym typeface="+mn-ea"/>
              </a:rPr>
              <a:t>2</a:t>
            </a:r>
            <a:r>
              <a:rPr lang="zh-CN" altLang="en-US">
                <a:solidFill>
                  <a:schemeClr val="tx1"/>
                </a:solidFill>
                <a:sym typeface="+mn-ea"/>
              </a:rPr>
              <a:t>）管理费＞1%，1%部分按10%进行奖励，超出1%部分按50%进行奖励。</a:t>
            </a: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rgbClr val="0070C0"/>
                </a:solidFill>
              </a:rPr>
              <a:t>投标流程</a:t>
            </a:r>
            <a:endParaRPr lang="zh-CN" altLang="en-US">
              <a:solidFill>
                <a:srgbClr val="0070C0"/>
              </a:solidFill>
            </a:endParaRPr>
          </a:p>
        </p:txBody>
      </p:sp>
      <p:pic>
        <p:nvPicPr>
          <p:cNvPr id="4" name="内容占位符 3" descr="投标流程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788410" y="378460"/>
            <a:ext cx="4615180" cy="63703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42" name="Picture 14" descr="F:\东利建设\东利LOGO 东利设计\LOGO\微信图片_20200122172301.jpg微信图片_2020012217230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-635" y="-78740"/>
            <a:ext cx="12192000" cy="45872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0" descr="141110_ZNgroup_PPT_to PK-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87" y="4425527"/>
            <a:ext cx="12208087" cy="1185333"/>
          </a:xfrm>
          <a:prstGeom prst="rect">
            <a:avLst/>
          </a:prstGeom>
          <a:solidFill>
            <a:srgbClr val="5FA326"/>
          </a:solidFill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852420" y="5871633"/>
            <a:ext cx="5897880" cy="8299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p>
            <a:pPr marL="0" indent="0">
              <a:buNone/>
            </a:pPr>
            <a:r>
              <a:rPr kumimoji="0" lang="en-US" altLang="zh-CN" sz="4400" b="1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 </a:t>
            </a:r>
            <a:r>
              <a:rPr lang="zh-CN" altLang="en-US" sz="4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美好生活·东利共创</a:t>
            </a:r>
            <a:endParaRPr kumimoji="0" lang="zh-CN" altLang="en-US" sz="4800" b="1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32205" y="4633595"/>
            <a:ext cx="425450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44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方正兰亭粗黑简体" panose="02000000000000000000" pitchFamily="2" charset="-122"/>
                <a:ea typeface="方正兰亭粗黑简体" panose="02000000000000000000" pitchFamily="2" charset="-122"/>
                <a:sym typeface="+mn-ea"/>
              </a:rPr>
              <a:t>感 谢 观 看 ！</a:t>
            </a:r>
            <a:endParaRPr lang="zh-CN" altLang="en-US" sz="4400"/>
          </a:p>
        </p:txBody>
      </p:sp>
      <p:sp>
        <p:nvSpPr>
          <p:cNvPr id="4" name="矩形 3"/>
          <p:cNvSpPr/>
          <p:nvPr/>
        </p:nvSpPr>
        <p:spPr>
          <a:xfrm>
            <a:off x="5386420" y="4757063"/>
            <a:ext cx="4745086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en-US" altLang="zh-CN" sz="28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utura Md BT" panose="020B0602020204020303" pitchFamily="34" charset="0"/>
                <a:cs typeface="Arial" panose="020B0604020202020204" pitchFamily="34" charset="0"/>
              </a:rPr>
              <a:t>THANKS FOR WATCHING</a:t>
            </a:r>
            <a:endParaRPr lang="en-US" altLang="zh-CN" sz="28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Futura Md BT" panose="020B0602020204020303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"/>
  <p:tag name="KSO_WM_UNIT_TYPE" val="m_h_i"/>
  <p:tag name="KSO_WM_UNIT_INDEX" val="1_4_2"/>
  <p:tag name="KSO_WM_UNIT_ID" val="custom1_5*m_h_i*1_4_2"/>
  <p:tag name="KSO_WM_UNIT_LAYERLEVEL" val="1_1_1"/>
  <p:tag name="KSO_WM_DIAGRAM_GROUP_CODE" val="m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  <p:tag name="KSO_WM_UNIT_HIGHLIGHT" val="0"/>
  <p:tag name="KSO_WM_UNIT_COMPATIBLE" val="0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"/>
  <p:tag name="KSO_WM_UNIT_TYPE" val="m_h_i"/>
  <p:tag name="KSO_WM_UNIT_INDEX" val="1_1_2"/>
  <p:tag name="KSO_WM_UNIT_ID" val="custom1_5*m_h_i*1_1_2"/>
  <p:tag name="KSO_WM_UNIT_LAYERLEVEL" val="1_1_1"/>
  <p:tag name="KSO_WM_DIAGRAM_GROUP_CODE" val="m1-2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  <p:tag name="KSO_WM_UNIT_HIGHLIGHT" val="0"/>
  <p:tag name="KSO_WM_UNIT_COMPATIBLE" val="0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25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27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28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33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ags/tag36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38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41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ags/tag42.xml><?xml version="1.0" encoding="utf-8"?>
<p:tagLst xmlns:p="http://schemas.openxmlformats.org/presentationml/2006/main">
  <p:tag name="KSO_WM_TAG_VERSION" val="1.0"/>
  <p:tag name="KSO_WM_BEAUTIFY_FLAG" val="#wm#"/>
  <p:tag name="KSO_WM_UNIT_ID" val="custom1_3*i*5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5"/>
</p:tagLst>
</file>

<file path=ppt/tags/tag43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44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45.xml><?xml version="1.0" encoding="utf-8"?>
<p:tagLst xmlns:p="http://schemas.openxmlformats.org/presentationml/2006/main">
  <p:tag name="KSO_WM_TAG_VERSION" val="1.0"/>
  <p:tag name="KSO_WM_TEMPLATE_CATEGORY" val="custom"/>
  <p:tag name="KSO_WM_TEMPLATE_INDEX" val="1"/>
</p:tagLst>
</file>

<file path=ppt/tags/tag46.xml><?xml version="1.0" encoding="utf-8"?>
<p:tagLst xmlns:p="http://schemas.openxmlformats.org/presentationml/2006/main">
  <p:tag name="KSO_WM_TAG_VERSION" val="1.0"/>
  <p:tag name="KSO_WM_TEMPLATE_CATEGORY" val="custom"/>
  <p:tag name="KSO_WM_TEMPLATE_INDEX" val="1"/>
</p:tagLst>
</file>

<file path=ppt/tags/tag47.xml><?xml version="1.0" encoding="utf-8"?>
<p:tagLst xmlns:p="http://schemas.openxmlformats.org/presentationml/2006/main">
  <p:tag name="KSO_WM_TEMPLATE_CATEGORY" val="custom"/>
  <p:tag name="KSO_WM_TEMPLATE_INDEX" val="1"/>
  <p:tag name="KSO_WM_TAG_VERSION" val="1.0"/>
  <p:tag name="KSO_WM_BEAUTIFY_FLAG" val="#wm#"/>
  <p:tag name="KSO_WM_TEMPLATE_THUMBS_INDEX" val="1、3、4、5、7、9、11、12、15、19、21、24、25、"/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48.xml><?xml version="1.0" encoding="utf-8"?>
<p:tagLst xmlns:p="http://schemas.openxmlformats.org/presentationml/2006/main">
  <p:tag name="PA" val="v4.0.0"/>
</p:tagLst>
</file>

<file path=ppt/tags/tag49.xml><?xml version="1.0" encoding="utf-8"?>
<p:tagLst xmlns:p="http://schemas.openxmlformats.org/presentationml/2006/main">
  <p:tag name="PA" val="v4.0.0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UNIT_ID" val="custom1_3*i*6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6"/>
</p:tagLst>
</file>

<file path=ppt/tags/tag50.xml><?xml version="1.0" encoding="utf-8"?>
<p:tagLst xmlns:p="http://schemas.openxmlformats.org/presentationml/2006/main">
  <p:tag name="PA" val="v4.0.0"/>
</p:tagLst>
</file>

<file path=ppt/tags/tag51.xml><?xml version="1.0" encoding="utf-8"?>
<p:tagLst xmlns:p="http://schemas.openxmlformats.org/presentationml/2006/main">
  <p:tag name="PA" val="v4.0.0"/>
</p:tagLst>
</file>

<file path=ppt/tags/tag52.xml><?xml version="1.0" encoding="utf-8"?>
<p:tagLst xmlns:p="http://schemas.openxmlformats.org/presentationml/2006/main">
  <p:tag name="PA" val="v4.0.0"/>
</p:tagLst>
</file>

<file path=ppt/tags/tag53.xml><?xml version="1.0" encoding="utf-8"?>
<p:tagLst xmlns:p="http://schemas.openxmlformats.org/presentationml/2006/main">
  <p:tag name="REFSHAPE" val="330898340"/>
  <p:tag name="KSO_WM_UNIT_PLACING_PICTURE_USER_VIEWPORT" val="{&quot;height&quot;:5848.1259842519685,&quot;width&quot;:14418.749606299212}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UNIT_ID" val="custom1_3*i*7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7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UNIT_ID" val="custom1_3*i*2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2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UNIT_ID" val="custom1_3*i*3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3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UNIT_ID" val="custom1_3*i*4"/>
  <p:tag name="KSO_WM_TEMPLATE_CATEGORY" val="custom"/>
  <p:tag name="KSO_WM_TEMPLATE_INDEX" val="1"/>
  <p:tag name="KSO_WM_UNIT_HIGHLIGHT" val="0"/>
  <p:tag name="KSO_WM_UNIT_COMPATIBLE" val="0"/>
  <p:tag name="KSO_WM_UNIT_LAYERLEVEL" val="1"/>
  <p:tag name="KSO_WM_DIAGRAM_GROUP_CODE" val="p1-1"/>
  <p:tag name="KSO_WM_UNIT_TYPE" val="i"/>
  <p:tag name="KSO_WM_UNIT_INDEX" val="4"/>
</p:tagLst>
</file>

<file path=ppt/theme/theme1.xml><?xml version="1.0" encoding="utf-8"?>
<a:theme xmlns:a="http://schemas.openxmlformats.org/drawingml/2006/main" name="team report">
  <a:themeElements>
    <a:clrScheme name="自定义 1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95959"/>
      </a:accent1>
      <a:accent2>
        <a:srgbClr val="8496B0"/>
      </a:accent2>
      <a:accent3>
        <a:srgbClr val="D7B5C6"/>
      </a:accent3>
      <a:accent4>
        <a:srgbClr val="BCBCBC"/>
      </a:accent4>
      <a:accent5>
        <a:srgbClr val="034A90"/>
      </a:accent5>
      <a:accent6>
        <a:srgbClr val="595959"/>
      </a:accent6>
      <a:hlink>
        <a:srgbClr val="0563C1"/>
      </a:hlink>
      <a:folHlink>
        <a:srgbClr val="954F72"/>
      </a:folHlink>
    </a:clrScheme>
    <a:fontScheme name="自定义 4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自定义 4">
      <a:majorFont>
        <a:latin typeface="Futura Md BT"/>
        <a:ea typeface="方正兰亭粗黑简体"/>
        <a:cs typeface=""/>
      </a:majorFont>
      <a:minorFont>
        <a:latin typeface="Futura Md BT"/>
        <a:ea typeface="方正兰亭细黑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</Words>
  <Application>WPS 演示</Application>
  <PresentationFormat>宽屏</PresentationFormat>
  <Paragraphs>55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23" baseType="lpstr">
      <vt:lpstr>Arial</vt:lpstr>
      <vt:lpstr>宋体</vt:lpstr>
      <vt:lpstr>Wingdings</vt:lpstr>
      <vt:lpstr>黑体</vt:lpstr>
      <vt:lpstr>微软雅黑</vt:lpstr>
      <vt:lpstr>Tahoma</vt:lpstr>
      <vt:lpstr>微软雅黑 Light</vt:lpstr>
      <vt:lpstr>Times New Roman</vt:lpstr>
      <vt:lpstr>方正兰亭粗黑简体</vt:lpstr>
      <vt:lpstr>Futura Md BT</vt:lpstr>
      <vt:lpstr>方正综艺简体</vt:lpstr>
      <vt:lpstr>华文新魏</vt:lpstr>
      <vt:lpstr>方正兰亭细黑_GBK</vt:lpstr>
      <vt:lpstr>Arial Unicode MS</vt:lpstr>
      <vt:lpstr>Calibri</vt:lpstr>
      <vt:lpstr>team report</vt:lpstr>
      <vt:lpstr>1</vt:lpstr>
      <vt:lpstr>PowerPoint 演示文稿</vt:lpstr>
      <vt:lpstr>组织架构</vt:lpstr>
      <vt:lpstr>全员营销</vt:lpstr>
      <vt:lpstr>全员营销</vt:lpstr>
      <vt:lpstr>投标流程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DLJSZTT</dc:creator>
  <cp:lastModifiedBy>HP</cp:lastModifiedBy>
  <cp:revision>13</cp:revision>
  <dcterms:created xsi:type="dcterms:W3CDTF">2020-05-08T02:39:00Z</dcterms:created>
  <dcterms:modified xsi:type="dcterms:W3CDTF">2020-05-09T02:41:16Z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